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6" r:id="rId4"/>
    <p:sldId id="267" r:id="rId5"/>
    <p:sldId id="269" r:id="rId6"/>
    <p:sldId id="270" r:id="rId7"/>
    <p:sldId id="271" r:id="rId8"/>
    <p:sldId id="272" r:id="rId9"/>
    <p:sldId id="274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67743-3E8B-4CA1-8913-122DED3B46C1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A14EB-B6B7-4CD2-B8F9-6584040B9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214414" y="500043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Мастер-класс </a:t>
            </a:r>
            <a:r>
              <a:rPr lang="ru-RU" sz="3600" b="1" dirty="0" smtClean="0">
                <a:solidFill>
                  <a:srgbClr val="C00000"/>
                </a:solidFill>
                <a:latin typeface="Constantia" pitchFamily="18" charset="0"/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  <a:latin typeface="Constantia" pitchFamily="18" charset="0"/>
              </a:rPr>
              <a:t>Букет  роз»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F:\IMG_20211022_113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720" y="1357633"/>
            <a:ext cx="5214974" cy="391123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2" y="5572140"/>
            <a:ext cx="72152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70C0"/>
              </a:solidFill>
              <a:latin typeface="Constantia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     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              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Педагог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ДДТ:  Криушичева. М.М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928662" y="500042"/>
            <a:ext cx="70723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2060"/>
                </a:solidFill>
                <a:latin typeface="Constantia" pitchFamily="18" charset="0"/>
              </a:rPr>
              <a:t>  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9-этап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Рисуем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листья.</a:t>
            </a:r>
          </a:p>
          <a:p>
            <a:endParaRPr lang="ru-RU" sz="2400" dirty="0" smtClean="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ru-RU" sz="2400" u="sng" dirty="0" smtClean="0">
                <a:solidFill>
                  <a:srgbClr val="002060"/>
                </a:solidFill>
                <a:latin typeface="Constantia" pitchFamily="18" charset="0"/>
              </a:rPr>
              <a:t>1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0-этап</a:t>
            </a:r>
            <a:r>
              <a:rPr lang="ru-RU" sz="2400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Оживляем желтым цветом листья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</a:t>
            </a:r>
            <a:endParaRPr lang="ru-RU" sz="3600" b="1" dirty="0"/>
          </a:p>
        </p:txBody>
      </p:sp>
      <p:pic>
        <p:nvPicPr>
          <p:cNvPr id="6" name="Picture 4" descr="F:\IMG_20211022_1134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" y="2601901"/>
            <a:ext cx="4095779" cy="3071835"/>
          </a:xfrm>
          <a:prstGeom prst="rect">
            <a:avLst/>
          </a:prstGeom>
          <a:noFill/>
        </p:spPr>
      </p:pic>
      <p:pic>
        <p:nvPicPr>
          <p:cNvPr id="7" name="Picture 5" descr="F:\IMG_20211022_1135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9303" y="2566456"/>
            <a:ext cx="4077497" cy="3058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142976" y="357167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Творческих успехов!</a:t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</a:t>
            </a:r>
            <a:endParaRPr lang="ru-RU" sz="3600" b="1" dirty="0"/>
          </a:p>
        </p:txBody>
      </p:sp>
      <p:pic>
        <p:nvPicPr>
          <p:cNvPr id="6" name="Picture 5" descr="F:\IMG_20211022_1135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720" y="1467042"/>
            <a:ext cx="5231887" cy="3923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642910" y="214291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</a:t>
            </a:r>
          </a:p>
          <a:p>
            <a:r>
              <a:rPr lang="ru-RU" sz="3600" b="1" dirty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Constantia" pitchFamily="18" charset="0"/>
              </a:rPr>
              <a:t>   Материалы </a:t>
            </a:r>
            <a:r>
              <a:rPr lang="ru-RU" sz="3600" b="1" dirty="0" smtClean="0">
                <a:solidFill>
                  <a:srgbClr val="FF0000"/>
                </a:solidFill>
                <a:latin typeface="Constantia" pitchFamily="18" charset="0"/>
              </a:rPr>
              <a:t>и инструменты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 </a:t>
            </a:r>
            <a:endParaRPr lang="ru-RU" sz="3600" b="1" dirty="0"/>
          </a:p>
        </p:txBody>
      </p:sp>
      <p:pic>
        <p:nvPicPr>
          <p:cNvPr id="6" name="Picture 3" descr="F:\IMG_20211022_1110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428868"/>
            <a:ext cx="4471990" cy="335399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000240"/>
            <a:ext cx="63579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           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         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-гуашь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;</a:t>
            </a:r>
          </a:p>
          <a:p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                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- непроливайка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;</a:t>
            </a:r>
          </a:p>
          <a:p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          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- альбомный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лист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;</a:t>
            </a:r>
          </a:p>
          <a:p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                  -  плоские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кисти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285852" y="1000109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   </a:t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828836"/>
            <a:ext cx="5786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70C0"/>
              </a:solidFill>
              <a:latin typeface="Constantia" pitchFamily="18" charset="0"/>
            </a:endParaRPr>
          </a:p>
          <a:p>
            <a:endParaRPr lang="ru-RU" b="1" dirty="0" smtClean="0">
              <a:solidFill>
                <a:srgbClr val="0070C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785794"/>
            <a:ext cx="5929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nstantia" pitchFamily="18" charset="0"/>
              </a:rPr>
              <a:t>      Поэтапное рисование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414752"/>
            <a:ext cx="4248472" cy="2022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u="sng" dirty="0" smtClean="0">
              <a:solidFill>
                <a:srgbClr val="002060"/>
              </a:solidFill>
              <a:latin typeface="Constantia" pitchFamily="18" charset="0"/>
            </a:endParaRPr>
          </a:p>
          <a:p>
            <a:endParaRPr lang="ru-RU" b="1" u="sng" dirty="0" smtClean="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ru-RU" sz="2800" b="1" u="sng" dirty="0" smtClean="0">
                <a:solidFill>
                  <a:srgbClr val="002060"/>
                </a:solidFill>
                <a:latin typeface="Constantia" pitchFamily="18" charset="0"/>
              </a:rPr>
              <a:t> 1-этап</a:t>
            </a:r>
            <a:r>
              <a:rPr lang="ru-RU" sz="2800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r>
              <a:rPr lang="ru-RU" b="1" u="sng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b="1" u="sng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Раскрасим  альбомный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лист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белой гуашью</a:t>
            </a:r>
            <a:endParaRPr lang="ru-RU" sz="2000" dirty="0"/>
          </a:p>
        </p:txBody>
      </p:sp>
      <p:pic>
        <p:nvPicPr>
          <p:cNvPr id="9" name="Picture 2" descr="F:\IMG_20211022_111312.jpg"/>
          <p:cNvPicPr>
            <a:picLocks noChangeAspect="1" noChangeArrowheads="1"/>
          </p:cNvPicPr>
          <p:nvPr/>
        </p:nvPicPr>
        <p:blipFill>
          <a:blip r:embed="rId3"/>
          <a:srcRect r="1673" b="16014"/>
          <a:stretch>
            <a:fillRect/>
          </a:stretch>
        </p:blipFill>
        <p:spPr bwMode="auto">
          <a:xfrm>
            <a:off x="4632110" y="1524916"/>
            <a:ext cx="4197566" cy="3900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714348" y="571480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nstantia" pitchFamily="18" charset="0"/>
              </a:rPr>
              <a:t>         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  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196752"/>
            <a:ext cx="60304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  <a:latin typeface="Constantia" pitchFamily="18" charset="0"/>
              </a:rPr>
              <a:t>   </a:t>
            </a:r>
            <a:r>
              <a:rPr lang="ru-RU" b="1" u="sng" dirty="0" smtClean="0">
                <a:solidFill>
                  <a:srgbClr val="002060"/>
                </a:solidFill>
                <a:latin typeface="Constantia" pitchFamily="18" charset="0"/>
              </a:rPr>
              <a:t>2-этап</a:t>
            </a:r>
            <a:r>
              <a:rPr lang="ru-RU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br>
              <a:rPr lang="ru-RU" b="1" u="sng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Рисуем кисточкой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желтые 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капельки</a:t>
            </a:r>
            <a:endParaRPr lang="ru-RU" dirty="0"/>
          </a:p>
        </p:txBody>
      </p:sp>
      <p:pic>
        <p:nvPicPr>
          <p:cNvPr id="7" name="Picture 3" descr="F:\IMG_20211022_1115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425" y="1196752"/>
            <a:ext cx="2581418" cy="344189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4882" y="316832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Constantia" pitchFamily="18" charset="0"/>
              </a:rPr>
              <a:t>3-этап. </a:t>
            </a:r>
            <a:br>
              <a:rPr lang="ru-RU" b="1" u="sng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Затем рисуем голубые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Constantia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синие  капельки</a:t>
            </a:r>
            <a:endParaRPr lang="ru-RU" dirty="0"/>
          </a:p>
        </p:txBody>
      </p:sp>
      <p:pic>
        <p:nvPicPr>
          <p:cNvPr id="8" name="Picture 4" descr="F:\IMG_20211022_1116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2623" y="2516055"/>
            <a:ext cx="2673943" cy="3506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571480"/>
            <a:ext cx="824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                   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800" b="1" u="sng" dirty="0" smtClean="0">
                <a:solidFill>
                  <a:srgbClr val="002060"/>
                </a:solidFill>
                <a:latin typeface="Constantia" pitchFamily="18" charset="0"/>
              </a:rPr>
              <a:t>4-этап</a:t>
            </a:r>
            <a:r>
              <a:rPr lang="ru-RU" sz="2800" b="1" u="sng" dirty="0" smtClean="0">
                <a:solidFill>
                  <a:srgbClr val="002060"/>
                </a:solidFill>
                <a:latin typeface="Constantia" pitchFamily="18" charset="0"/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b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     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Берем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на кисть белую краску, </a:t>
            </a:r>
            <a:b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                 и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от центра листа рисуем полосы</a:t>
            </a:r>
            <a:endParaRPr lang="ru-RU" sz="2400" dirty="0"/>
          </a:p>
        </p:txBody>
      </p:sp>
      <p:pic>
        <p:nvPicPr>
          <p:cNvPr id="6" name="Picture 5" descr="F:\IMG_20211022_1117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558619" y="2133044"/>
            <a:ext cx="4095778" cy="3071834"/>
          </a:xfrm>
          <a:prstGeom prst="rect">
            <a:avLst/>
          </a:prstGeom>
          <a:noFill/>
        </p:spPr>
      </p:pic>
      <p:pic>
        <p:nvPicPr>
          <p:cNvPr id="7" name="Picture 6" descr="F:\IMG_20211022_111942.jpg"/>
          <p:cNvPicPr>
            <a:picLocks noChangeAspect="1" noChangeArrowheads="1"/>
          </p:cNvPicPr>
          <p:nvPr/>
        </p:nvPicPr>
        <p:blipFill>
          <a:blip r:embed="rId4"/>
          <a:srcRect l="14120" t="3703" r="3703" b="8333"/>
          <a:stretch>
            <a:fillRect/>
          </a:stretch>
        </p:blipFill>
        <p:spPr bwMode="auto">
          <a:xfrm>
            <a:off x="5055810" y="2139037"/>
            <a:ext cx="3900368" cy="3131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918" y="500043"/>
            <a:ext cx="6530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  5-этап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b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Рисуем 3 круга,  круговым движением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кисти, закрашиваем круги. </a:t>
            </a:r>
            <a:endParaRPr lang="ru-RU" sz="2400" dirty="0"/>
          </a:p>
        </p:txBody>
      </p:sp>
      <p:pic>
        <p:nvPicPr>
          <p:cNvPr id="6" name="Picture 7" descr="F:\IMG_20211022_112150.jpg"/>
          <p:cNvPicPr>
            <a:picLocks noChangeAspect="1" noChangeArrowheads="1"/>
          </p:cNvPicPr>
          <p:nvPr/>
        </p:nvPicPr>
        <p:blipFill>
          <a:blip r:embed="rId3"/>
          <a:srcRect t="-632" r="5015" b="10663"/>
          <a:stretch>
            <a:fillRect/>
          </a:stretch>
        </p:blipFill>
        <p:spPr bwMode="auto">
          <a:xfrm>
            <a:off x="323528" y="1882934"/>
            <a:ext cx="4298455" cy="3053612"/>
          </a:xfrm>
          <a:prstGeom prst="rect">
            <a:avLst/>
          </a:prstGeom>
          <a:noFill/>
        </p:spPr>
      </p:pic>
      <p:pic>
        <p:nvPicPr>
          <p:cNvPr id="7" name="Picture 8" descr="F:\IMG_20211022_1124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6179" y="1890741"/>
            <a:ext cx="3844984" cy="3068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476673"/>
            <a:ext cx="5094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          6-этап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b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Мазками рисуем маленькие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лепестки роз</a:t>
            </a:r>
            <a:endParaRPr lang="ru-RU" sz="2400" dirty="0"/>
          </a:p>
        </p:txBody>
      </p:sp>
      <p:pic>
        <p:nvPicPr>
          <p:cNvPr id="6" name="Picture 9" descr="F:\IMG_20211022_1126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1820855"/>
            <a:ext cx="5446201" cy="4084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187624" y="548680"/>
            <a:ext cx="681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            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7-этап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.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Мазками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рисуем большие лепестки роз</a:t>
            </a:r>
            <a:b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    </a:t>
            </a:r>
            <a:endParaRPr lang="ru-RU" sz="3600" dirty="0"/>
          </a:p>
        </p:txBody>
      </p:sp>
      <p:pic>
        <p:nvPicPr>
          <p:cNvPr id="6" name="Picture 2" descr="F:\IMG_20211022_1129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780362"/>
            <a:ext cx="5429288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nstantia" pitchFamily="18" charset="0"/>
              </a:rPr>
              <a:t>«Букет  роз»</a:t>
            </a: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1547664" y="476672"/>
            <a:ext cx="64533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     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8-этап</a:t>
            </a:r>
            <a:r>
              <a:rPr lang="ru-RU" sz="2400" b="1" u="sng" dirty="0" smtClean="0">
                <a:solidFill>
                  <a:srgbClr val="002060"/>
                </a:solidFill>
                <a:latin typeface="Constantia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Оживка.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   Оживляем </a:t>
            </a:r>
            <a:r>
              <a:rPr lang="ru-RU" sz="2400" dirty="0" smtClean="0">
                <a:solidFill>
                  <a:srgbClr val="002060"/>
                </a:solidFill>
                <a:latin typeface="Constantia" pitchFamily="18" charset="0"/>
              </a:rPr>
              <a:t>розы белыми мазками.</a:t>
            </a: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Constantia" pitchFamily="18" charset="0"/>
              </a:rPr>
              <a:t>    </a:t>
            </a:r>
            <a:endParaRPr lang="ru-RU" sz="3600" b="1" dirty="0"/>
          </a:p>
        </p:txBody>
      </p:sp>
      <p:pic>
        <p:nvPicPr>
          <p:cNvPr id="6" name="Picture 3" descr="F:\IMG_20211022_1132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692275"/>
            <a:ext cx="571504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113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Constantia</vt:lpstr>
      <vt:lpstr>Тема Office</vt:lpstr>
      <vt:lpstr>«Букет  роз»</vt:lpstr>
      <vt:lpstr>«Букет  роз»</vt:lpstr>
      <vt:lpstr>«Букет  роз»</vt:lpstr>
      <vt:lpstr>«Букет  роз»</vt:lpstr>
      <vt:lpstr>Презентация PowerPoint</vt:lpstr>
      <vt:lpstr>Презентация PowerPoint</vt:lpstr>
      <vt:lpstr>Презентация PowerPoint</vt:lpstr>
      <vt:lpstr>«Букет  роз»</vt:lpstr>
      <vt:lpstr>«Букет  роз»</vt:lpstr>
      <vt:lpstr>«Букет  роз»</vt:lpstr>
      <vt:lpstr>«Букет  роз»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ПК-3</dc:creator>
  <cp:lastModifiedBy>Masha</cp:lastModifiedBy>
  <cp:revision>52</cp:revision>
  <dcterms:created xsi:type="dcterms:W3CDTF">2021-10-22T10:00:38Z</dcterms:created>
  <dcterms:modified xsi:type="dcterms:W3CDTF">2021-10-24T10:44:52Z</dcterms:modified>
</cp:coreProperties>
</file>