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6" r:id="rId4"/>
    <p:sldId id="267" r:id="rId5"/>
    <p:sldId id="269" r:id="rId6"/>
    <p:sldId id="270" r:id="rId7"/>
    <p:sldId id="271" r:id="rId8"/>
    <p:sldId id="272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7743-3E8B-4CA1-8913-122DED3B46C1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14EB-B6B7-4CD2-B8F9-6584040B9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500043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Мастер-класс 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Букет  роз»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F:\IMG_20211022_113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357633"/>
            <a:ext cx="5214974" cy="391123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572140"/>
            <a:ext cx="7215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     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             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Педагог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ДДТ:  Криушичева. М.М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9-этап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Рисуем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листья.</a:t>
            </a:r>
          </a:p>
          <a:p>
            <a:endParaRPr lang="ru-RU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400" u="sng" dirty="0" smtClean="0">
                <a:solidFill>
                  <a:srgbClr val="002060"/>
                </a:solidFill>
                <a:latin typeface="Constantia" pitchFamily="18" charset="0"/>
              </a:rPr>
              <a:t>1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0-этап</a:t>
            </a:r>
            <a:r>
              <a:rPr lang="ru-RU" sz="2400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Оживляем желтым цветом листья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</a:t>
            </a:r>
            <a:endParaRPr lang="ru-RU" sz="3600" b="1" dirty="0"/>
          </a:p>
        </p:txBody>
      </p:sp>
      <p:pic>
        <p:nvPicPr>
          <p:cNvPr id="6" name="Picture 4" descr="F:\IMG_20211022_113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" y="2601901"/>
            <a:ext cx="4095779" cy="3071835"/>
          </a:xfrm>
          <a:prstGeom prst="rect">
            <a:avLst/>
          </a:prstGeom>
          <a:noFill/>
        </p:spPr>
      </p:pic>
      <p:pic>
        <p:nvPicPr>
          <p:cNvPr id="7" name="Picture 5" descr="F:\IMG_20211022_1135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9303" y="2566456"/>
            <a:ext cx="4077497" cy="305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357167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Творческих успехов!</a:t>
            </a:r>
            <a:b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 </a:t>
            </a:r>
            <a:endParaRPr lang="ru-RU" sz="3600" b="1" dirty="0"/>
          </a:p>
        </p:txBody>
      </p:sp>
      <p:pic>
        <p:nvPicPr>
          <p:cNvPr id="6" name="Picture 5" descr="F:\IMG_20211022_113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467042"/>
            <a:ext cx="5231887" cy="392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214291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</a:t>
            </a:r>
          </a:p>
          <a:p>
            <a:r>
              <a:rPr lang="ru-RU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   Материалы 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и инструменты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  </a:t>
            </a:r>
            <a:endParaRPr lang="ru-RU" sz="3600" b="1" dirty="0"/>
          </a:p>
        </p:txBody>
      </p:sp>
      <p:pic>
        <p:nvPicPr>
          <p:cNvPr id="6" name="Picture 3" descr="F:\IMG_20211022_111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471990" cy="33539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000240"/>
            <a:ext cx="63579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          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     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-гуашь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            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- непроливайка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- альбомный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лист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              -  плоские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кисти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1000109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    </a:t>
            </a:r>
            <a:b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828836"/>
            <a:ext cx="578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785794"/>
            <a:ext cx="5929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nstantia" pitchFamily="18" charset="0"/>
              </a:rPr>
              <a:t>      Поэтапное рисование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14752"/>
            <a:ext cx="4248472" cy="202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b="1" u="sng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 1-этап</a:t>
            </a: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b="1" u="sng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Раскрасим  альбомный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лист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белой гуашью</a:t>
            </a:r>
            <a:endParaRPr lang="ru-RU" sz="2000" dirty="0"/>
          </a:p>
        </p:txBody>
      </p:sp>
      <p:pic>
        <p:nvPicPr>
          <p:cNvPr id="9" name="Picture 2" descr="F:\IMG_20211022_111312.jpg"/>
          <p:cNvPicPr>
            <a:picLocks noChangeAspect="1" noChangeArrowheads="1"/>
          </p:cNvPicPr>
          <p:nvPr/>
        </p:nvPicPr>
        <p:blipFill>
          <a:blip r:embed="rId3"/>
          <a:srcRect r="1673" b="16014"/>
          <a:stretch>
            <a:fillRect/>
          </a:stretch>
        </p:blipFill>
        <p:spPr bwMode="auto">
          <a:xfrm>
            <a:off x="4632110" y="1524916"/>
            <a:ext cx="4197566" cy="390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57148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         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   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ru-RU" b="1" u="sng" dirty="0" smtClean="0">
                <a:solidFill>
                  <a:srgbClr val="002060"/>
                </a:solidFill>
                <a:latin typeface="Constantia" pitchFamily="18" charset="0"/>
              </a:rPr>
              <a:t>2-этап</a:t>
            </a:r>
            <a:r>
              <a:rPr lang="ru-RU" b="1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br>
              <a:rPr lang="ru-RU" b="1" u="sng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Рисуем кисточкой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желтые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капельки</a:t>
            </a:r>
            <a:endParaRPr lang="ru-RU" dirty="0"/>
          </a:p>
        </p:txBody>
      </p:sp>
      <p:pic>
        <p:nvPicPr>
          <p:cNvPr id="7" name="Picture 3" descr="F:\IMG_20211022_111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425" y="1196752"/>
            <a:ext cx="2581418" cy="34418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4882" y="3168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Constantia" pitchFamily="18" charset="0"/>
              </a:rPr>
              <a:t>3-этап. </a:t>
            </a:r>
            <a:br>
              <a:rPr lang="ru-RU" b="1" u="sng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Затем рисуем голубые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синие  капельки</a:t>
            </a:r>
            <a:endParaRPr lang="ru-RU" dirty="0"/>
          </a:p>
        </p:txBody>
      </p:sp>
      <p:pic>
        <p:nvPicPr>
          <p:cNvPr id="8" name="Picture 4" descr="F:\IMG_20211022_1116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2623" y="2516055"/>
            <a:ext cx="2673943" cy="350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824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                  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4-этап</a:t>
            </a: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Берем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на кисть белую краску, </a:t>
            </a:r>
            <a:b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                 и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от центра листа рисуем полосы</a:t>
            </a:r>
            <a:endParaRPr lang="ru-RU" sz="2400" dirty="0"/>
          </a:p>
        </p:txBody>
      </p:sp>
      <p:pic>
        <p:nvPicPr>
          <p:cNvPr id="6" name="Picture 5" descr="F:\IMG_20211022_111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58619" y="2133044"/>
            <a:ext cx="4095778" cy="3071834"/>
          </a:xfrm>
          <a:prstGeom prst="rect">
            <a:avLst/>
          </a:prstGeom>
          <a:noFill/>
        </p:spPr>
      </p:pic>
      <p:pic>
        <p:nvPicPr>
          <p:cNvPr id="7" name="Picture 6" descr="F:\IMG_20211022_111942.jpg"/>
          <p:cNvPicPr>
            <a:picLocks noChangeAspect="1" noChangeArrowheads="1"/>
          </p:cNvPicPr>
          <p:nvPr/>
        </p:nvPicPr>
        <p:blipFill>
          <a:blip r:embed="rId4"/>
          <a:srcRect l="14120" t="3703" r="3703" b="8333"/>
          <a:stretch>
            <a:fillRect/>
          </a:stretch>
        </p:blipFill>
        <p:spPr bwMode="auto">
          <a:xfrm>
            <a:off x="5055810" y="2139037"/>
            <a:ext cx="3900368" cy="313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500043"/>
            <a:ext cx="6530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  5-этап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b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Рисуем 3 круга,  круговым движением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кисти, закрашиваем круги. </a:t>
            </a:r>
            <a:endParaRPr lang="ru-RU" sz="2400" dirty="0"/>
          </a:p>
        </p:txBody>
      </p:sp>
      <p:pic>
        <p:nvPicPr>
          <p:cNvPr id="6" name="Picture 7" descr="F:\IMG_20211022_112150.jpg"/>
          <p:cNvPicPr>
            <a:picLocks noChangeAspect="1" noChangeArrowheads="1"/>
          </p:cNvPicPr>
          <p:nvPr/>
        </p:nvPicPr>
        <p:blipFill>
          <a:blip r:embed="rId3"/>
          <a:srcRect t="-632" r="5015" b="10663"/>
          <a:stretch>
            <a:fillRect/>
          </a:stretch>
        </p:blipFill>
        <p:spPr bwMode="auto">
          <a:xfrm>
            <a:off x="323528" y="1882934"/>
            <a:ext cx="4298455" cy="3053612"/>
          </a:xfrm>
          <a:prstGeom prst="rect">
            <a:avLst/>
          </a:prstGeom>
          <a:noFill/>
        </p:spPr>
      </p:pic>
      <p:pic>
        <p:nvPicPr>
          <p:cNvPr id="7" name="Picture 8" descr="F:\IMG_20211022_112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6179" y="1890741"/>
            <a:ext cx="3844984" cy="306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476673"/>
            <a:ext cx="509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          6-этап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Мазками рисуем маленькие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лепестки роз</a:t>
            </a:r>
            <a:endParaRPr lang="ru-RU" sz="2400" dirty="0"/>
          </a:p>
        </p:txBody>
      </p:sp>
      <p:pic>
        <p:nvPicPr>
          <p:cNvPr id="6" name="Picture 9" descr="F:\IMG_20211022_112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820855"/>
            <a:ext cx="5446201" cy="408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681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7-этап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Мазками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рисуем большие лепестки роз</a:t>
            </a:r>
            <a:b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    </a:t>
            </a:r>
            <a:endParaRPr lang="ru-RU" sz="3600" dirty="0"/>
          </a:p>
        </p:txBody>
      </p:sp>
      <p:pic>
        <p:nvPicPr>
          <p:cNvPr id="6" name="Picture 2" descr="F:\IMG_20211022_112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0362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«Букет  роз»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476672"/>
            <a:ext cx="6453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     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8-этап</a:t>
            </a:r>
            <a:r>
              <a:rPr lang="ru-RU" sz="2400" b="1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Оживка.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   Оживляем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розы белыми мазками.</a:t>
            </a: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    </a:t>
            </a:r>
            <a:endParaRPr lang="ru-RU" sz="3600" b="1" dirty="0"/>
          </a:p>
        </p:txBody>
      </p:sp>
      <p:pic>
        <p:nvPicPr>
          <p:cNvPr id="6" name="Picture 3" descr="F:\IMG_20211022_113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92275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113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Constantia</vt:lpstr>
      <vt:lpstr>Тема Office</vt:lpstr>
      <vt:lpstr>«Букет  роз»</vt:lpstr>
      <vt:lpstr>«Букет  роз»</vt:lpstr>
      <vt:lpstr>«Букет  роз»</vt:lpstr>
      <vt:lpstr>«Букет  роз»</vt:lpstr>
      <vt:lpstr>Презентация PowerPoint</vt:lpstr>
      <vt:lpstr>Презентация PowerPoint</vt:lpstr>
      <vt:lpstr>Презентация PowerPoint</vt:lpstr>
      <vt:lpstr>«Букет  роз»</vt:lpstr>
      <vt:lpstr>«Букет  роз»</vt:lpstr>
      <vt:lpstr>«Букет  роз»</vt:lpstr>
      <vt:lpstr>«Букет  роз»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ПК-3</dc:creator>
  <cp:lastModifiedBy>Masha</cp:lastModifiedBy>
  <cp:revision>52</cp:revision>
  <dcterms:created xsi:type="dcterms:W3CDTF">2021-10-22T10:00:38Z</dcterms:created>
  <dcterms:modified xsi:type="dcterms:W3CDTF">2021-10-24T10:44:52Z</dcterms:modified>
</cp:coreProperties>
</file>