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72" r:id="rId2"/>
    <p:sldId id="277" r:id="rId3"/>
    <p:sldId id="274" r:id="rId4"/>
    <p:sldId id="278" r:id="rId5"/>
    <p:sldId id="279" r:id="rId6"/>
    <p:sldId id="280" r:id="rId7"/>
    <p:sldId id="284" r:id="rId8"/>
    <p:sldId id="281" r:id="rId9"/>
    <p:sldId id="285" r:id="rId10"/>
    <p:sldId id="282" r:id="rId11"/>
    <p:sldId id="286" r:id="rId12"/>
    <p:sldId id="283" r:id="rId13"/>
    <p:sldId id="287" r:id="rId14"/>
    <p:sldId id="289" r:id="rId15"/>
    <p:sldId id="290" r:id="rId16"/>
    <p:sldId id="288" r:id="rId17"/>
    <p:sldId id="293" r:id="rId18"/>
    <p:sldId id="291" r:id="rId19"/>
    <p:sldId id="294" r:id="rId20"/>
    <p:sldId id="292" r:id="rId21"/>
    <p:sldId id="295" r:id="rId22"/>
    <p:sldId id="275" r:id="rId23"/>
    <p:sldId id="311" r:id="rId24"/>
    <p:sldId id="264" r:id="rId25"/>
    <p:sldId id="262" r:id="rId26"/>
    <p:sldId id="263" r:id="rId27"/>
    <p:sldId id="265" r:id="rId28"/>
    <p:sldId id="308" r:id="rId29"/>
    <p:sldId id="305" r:id="rId30"/>
    <p:sldId id="317" r:id="rId31"/>
    <p:sldId id="312" r:id="rId32"/>
    <p:sldId id="314" r:id="rId33"/>
    <p:sldId id="313" r:id="rId34"/>
    <p:sldId id="316" r:id="rId35"/>
    <p:sldId id="315" r:id="rId36"/>
    <p:sldId id="309" r:id="rId37"/>
    <p:sldId id="273" r:id="rId38"/>
    <p:sldId id="31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E6F03-3EF8-4A8C-8031-B77F2349EE16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04713-27B0-46E4-AB56-62CB8A2E1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22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8388-2BCA-4EF6-ABBB-C9C09A293EB9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F8388-2BCA-4EF6-ABBB-C9C09A293EB9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6C860-FF90-45FB-832E-F58EED6F084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7.gif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4.gif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Cambria" panose="02040503050406030204" pitchFamily="18" charset="0"/>
              </a:rPr>
              <a:t>Путешествие по сказкам.</a:t>
            </a:r>
            <a:endParaRPr lang="ru-RU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pic>
        <p:nvPicPr>
          <p:cNvPr id="48130" name="Picture 2" descr="http://www.ecoclub-drevo.ru/wp-content/uploads/2018/01/%D0%B1%D1%81%D0%BF4-800x4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  <p:pic>
        <p:nvPicPr>
          <p:cNvPr id="5" name="Сказоч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620688"/>
            <a:ext cx="5904656" cy="41764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020272" y="3573016"/>
            <a:ext cx="1709936" cy="302433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24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40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692696"/>
            <a:ext cx="5760640" cy="40324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228184" y="3284984"/>
            <a:ext cx="2592288" cy="3573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37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3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25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5576" y="692696"/>
            <a:ext cx="5904656" cy="41044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28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2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620688"/>
            <a:ext cx="5904656" cy="41044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948264" y="4437112"/>
            <a:ext cx="1738536" cy="216024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13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7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692696"/>
            <a:ext cx="5904656" cy="40324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2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3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9" y="1"/>
            <a:ext cx="9144000" cy="6858000"/>
          </a:xfrm>
          <a:prstGeom prst="rect">
            <a:avLst/>
          </a:prstGeom>
        </p:spPr>
      </p:pic>
      <p:pic>
        <p:nvPicPr>
          <p:cNvPr id="3" name="Picture 2" descr="http://bestgif.su/_ph/52/2/16329397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808" y="1692277"/>
            <a:ext cx="4029934" cy="5165724"/>
          </a:xfrm>
          <a:prstGeom prst="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5436096" y="260648"/>
            <a:ext cx="3600400" cy="2845820"/>
          </a:xfrm>
          <a:prstGeom prst="wedgeEllipseCallout">
            <a:avLst>
              <a:gd name="adj1" fmla="val -54220"/>
              <a:gd name="adj2" fmla="val 8464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620688"/>
            <a:ext cx="3308350" cy="23042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Cambria" panose="02040503050406030204" pitchFamily="18" charset="0"/>
              </a:rPr>
              <a:t>Добрый день , ребята.</a:t>
            </a:r>
            <a:br>
              <a:rPr lang="ru-RU" sz="2000" dirty="0" smtClean="0">
                <a:latin typeface="Cambria" panose="02040503050406030204" pitchFamily="18" charset="0"/>
              </a:rPr>
            </a:br>
            <a:r>
              <a:rPr lang="ru-RU" sz="2000" dirty="0" smtClean="0">
                <a:latin typeface="Cambria" panose="02040503050406030204" pitchFamily="18" charset="0"/>
              </a:rPr>
              <a:t> Вы попали в сказочную страну. Путешествовать по ней могут только смелые, умные, находчивые ребята. Вы такие?</a:t>
            </a:r>
            <a:br>
              <a:rPr lang="ru-RU" sz="2000" dirty="0" smtClean="0">
                <a:latin typeface="Cambria" panose="02040503050406030204" pitchFamily="18" charset="0"/>
              </a:rPr>
            </a:br>
            <a:r>
              <a:rPr lang="ru-RU" sz="2000" dirty="0" smtClean="0">
                <a:latin typeface="Cambria" panose="02040503050406030204" pitchFamily="18" charset="0"/>
              </a:rPr>
              <a:t>Тогда удачи вам…</a:t>
            </a: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6" name="Нежные колокольчи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05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5576" y="836712"/>
            <a:ext cx="7056784" cy="345638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660232" y="3789040"/>
            <a:ext cx="1872208" cy="306896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26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3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2405"/>
            <a:ext cx="7067128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Из каких сказок пришли эти герои?</a:t>
            </a:r>
            <a:endParaRPr lang="ru-RU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5" name="Picture 2" descr="http://eventsinrussia.com/eventsimages/otherevent/6efcc0f529cf97c0c89095ea278cf1a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268761"/>
            <a:ext cx="8784976" cy="5526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215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" y="1628800"/>
            <a:ext cx="3986451" cy="52292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Привет, ребята</a:t>
            </a:r>
            <a:r>
              <a:rPr lang="ru-RU" sz="28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, а вы нас узнали? </a:t>
            </a:r>
            <a:br>
              <a:rPr lang="ru-RU" sz="2800" dirty="0" smtClean="0">
                <a:solidFill>
                  <a:srgbClr val="FF0000"/>
                </a:solidFill>
                <a:latin typeface="Century" panose="02040604050505020304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Давайте немного поиграем!</a:t>
            </a:r>
            <a:br>
              <a:rPr lang="ru-RU" sz="2800" dirty="0" smtClean="0">
                <a:solidFill>
                  <a:srgbClr val="FF0000"/>
                </a:solidFill>
                <a:latin typeface="Century" panose="020406040505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entury" panose="02040604050505020304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entury" panose="020406040505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  <a:t>Быстро встаньте, улыбнитесь, </a:t>
            </a:r>
            <a:b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  <a:t>Выше, выше подтянитесь.</a:t>
            </a:r>
            <a:b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  <a:t>Ну – ка плечи распрямите, поднимите, опустите, </a:t>
            </a:r>
            <a:b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  <a:t>Влево, вправо повернулись, </a:t>
            </a:r>
            <a:b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  <a:t>Рукой </a:t>
            </a:r>
            <a:r>
              <a:rPr lang="ru-RU" sz="2000" dirty="0" err="1" smtClean="0">
                <a:solidFill>
                  <a:srgbClr val="002060"/>
                </a:solidFill>
                <a:latin typeface="Century" panose="02040604050505020304" pitchFamily="18" charset="0"/>
              </a:rPr>
              <a:t>коленочек</a:t>
            </a:r>
            <a: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  <a:t> коснулись.</a:t>
            </a:r>
            <a:b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  <a:t>Сели, встали, сели, встали</a:t>
            </a:r>
            <a:b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  <a:t>И на месте побежали.</a:t>
            </a:r>
            <a:b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Century" panose="02040604050505020304" pitchFamily="18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До свидания,  нам пора!</a:t>
            </a:r>
            <a:br>
              <a:rPr lang="ru-RU" sz="2700" dirty="0" smtClean="0">
                <a:solidFill>
                  <a:srgbClr val="FF0000"/>
                </a:solidFill>
                <a:latin typeface="Century" panose="02040604050505020304" pitchFamily="18" charset="0"/>
              </a:rPr>
            </a:br>
            <a:endParaRPr lang="ru-RU" sz="27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5" name="Picture 4" descr="https://www.zhivopismira.ru/images/otkrytki/animashki_blestjashki/1819d952c9be88e14e1463f3367ce96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936" y="0"/>
            <a:ext cx="5138579" cy="6858000"/>
          </a:xfrm>
          <a:prstGeom prst="rect">
            <a:avLst/>
          </a:prstGeom>
          <a:noFill/>
        </p:spPr>
      </p:pic>
      <p:pic>
        <p:nvPicPr>
          <p:cNvPr id="2" name="kolobok_-_kolob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7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8784976" cy="496855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Назовите сказку и всех её героев.</a:t>
            </a:r>
            <a:endParaRPr lang="ru-RU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2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Из какой сказки эти слова?</a:t>
            </a:r>
            <a:endParaRPr lang="ru-RU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altLang="ko-KR" dirty="0">
                <a:solidFill>
                  <a:srgbClr val="002060"/>
                </a:solidFill>
              </a:rPr>
              <a:t>А кто понесёт? - спросил петушок.</a:t>
            </a:r>
          </a:p>
          <a:p>
            <a:r>
              <a:rPr lang="ru-RU" altLang="ko-KR" dirty="0">
                <a:solidFill>
                  <a:srgbClr val="002060"/>
                </a:solidFill>
              </a:rPr>
              <a:t>- Только не я! - закричал </a:t>
            </a:r>
            <a:r>
              <a:rPr lang="ru-RU" altLang="ko-KR" dirty="0" err="1">
                <a:solidFill>
                  <a:srgbClr val="002060"/>
                </a:solidFill>
              </a:rPr>
              <a:t>Круть</a:t>
            </a:r>
            <a:r>
              <a:rPr lang="ru-RU" altLang="ko-KR" dirty="0">
                <a:solidFill>
                  <a:srgbClr val="002060"/>
                </a:solidFill>
              </a:rPr>
              <a:t>.</a:t>
            </a:r>
          </a:p>
          <a:p>
            <a:r>
              <a:rPr lang="ru-RU" altLang="ko-KR" dirty="0">
                <a:solidFill>
                  <a:srgbClr val="002060"/>
                </a:solidFill>
              </a:rPr>
              <a:t>- Только не я! - закричал Верть.</a:t>
            </a:r>
          </a:p>
          <a:p>
            <a:r>
              <a:rPr lang="ru-RU" altLang="ko-KR" dirty="0">
                <a:solidFill>
                  <a:srgbClr val="002060"/>
                </a:solidFill>
              </a:rPr>
              <a:t>- Ладно,- сказал петушок, - я снесу зерно на мельницу.</a:t>
            </a:r>
          </a:p>
          <a:p>
            <a:r>
              <a:rPr lang="ru-RU" altLang="ko-KR" dirty="0">
                <a:solidFill>
                  <a:srgbClr val="002060"/>
                </a:solidFill>
              </a:rPr>
              <a:t>Взвалил себе на плечи мешок и пошёл. А мышата тем временем затеяли чехарду. Друг через друга прыгают, веселятся.</a:t>
            </a:r>
            <a:endParaRPr lang="ru-RU" alt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68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276"/>
            <a:ext cx="5021064" cy="36509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924944"/>
            <a:ext cx="5165080" cy="3760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99392"/>
            <a:ext cx="4211960" cy="318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7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32656"/>
            <a:ext cx="6096000" cy="633670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01752" y="228600"/>
            <a:ext cx="2758080" cy="528863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Как </a:t>
            </a:r>
          </a:p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Иван Дурак</a:t>
            </a:r>
          </a:p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 звал своего коня в сказке Сивка – Бурка?</a:t>
            </a:r>
            <a:endParaRPr lang="ru-RU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04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9915"/>
            <a:ext cx="7056784" cy="682781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Найди картинку не из этой сказки.</a:t>
            </a:r>
            <a:endParaRPr lang="ru-RU" sz="28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4851" r="563" b="4851"/>
          <a:stretch/>
        </p:blipFill>
        <p:spPr>
          <a:xfrm>
            <a:off x="4716016" y="1293556"/>
            <a:ext cx="4427984" cy="5564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3800" r="1020" b="2751"/>
          <a:stretch/>
        </p:blipFill>
        <p:spPr>
          <a:xfrm>
            <a:off x="14559" y="1303471"/>
            <a:ext cx="4392488" cy="55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8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3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4851" r="1947" b="6950"/>
          <a:stretch/>
        </p:blipFill>
        <p:spPr>
          <a:xfrm>
            <a:off x="4644008" y="1268758"/>
            <a:ext cx="4499992" cy="5585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6951" r="2038" b="4850"/>
          <a:stretch/>
        </p:blipFill>
        <p:spPr>
          <a:xfrm>
            <a:off x="23474" y="1268759"/>
            <a:ext cx="4116478" cy="5528923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835696" y="9915"/>
            <a:ext cx="7056784" cy="682781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Найди картинку не из этой сказки.</a:t>
            </a:r>
            <a:endParaRPr lang="ru-RU" sz="28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63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" y="0"/>
            <a:ext cx="9116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63688" y="22651"/>
            <a:ext cx="70567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Найди картинку не из этой сказки.</a:t>
            </a:r>
            <a:endParaRPr lang="ru-RU" sz="28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5901" r="2143" b="5901"/>
          <a:stretch/>
        </p:blipFill>
        <p:spPr>
          <a:xfrm>
            <a:off x="4572000" y="1196751"/>
            <a:ext cx="4572000" cy="5648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" t="5901" r="1019" b="5901"/>
          <a:stretch/>
        </p:blipFill>
        <p:spPr>
          <a:xfrm>
            <a:off x="0" y="1196752"/>
            <a:ext cx="4139952" cy="563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619672" y="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Найди картинку не из этой сказки.</a:t>
            </a:r>
            <a:endParaRPr lang="ru-RU" sz="28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" t="4378" r="3989" b="8000"/>
          <a:stretch/>
        </p:blipFill>
        <p:spPr>
          <a:xfrm>
            <a:off x="4716015" y="1340768"/>
            <a:ext cx="4402635" cy="5517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5900" r="-465" b="4851"/>
          <a:stretch/>
        </p:blipFill>
        <p:spPr>
          <a:xfrm>
            <a:off x="393" y="1340768"/>
            <a:ext cx="4139559" cy="55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5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691680" y="332656"/>
            <a:ext cx="691276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Назови сказку и её героев. Какие желания загадывал царь и как выполняли их невесты царевичей?</a:t>
            </a:r>
            <a:endParaRPr lang="ru-RU" sz="28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799"/>
            <a:ext cx="3923928" cy="5233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8"/>
            <a:ext cx="4296108" cy="58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0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62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547664" y="116632"/>
            <a:ext cx="7400832" cy="984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Кто исполнял желания старухи? Кем она хотела быть? Чем окончилась сказка?</a:t>
            </a:r>
            <a:endParaRPr lang="ru-RU" sz="20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3800432" cy="5085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24744"/>
            <a:ext cx="4808544" cy="556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11760" y="0"/>
            <a:ext cx="61206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Назови сказки. Найди лишнюю сказку.</a:t>
            </a:r>
            <a:endParaRPr lang="ru-RU" sz="28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789040"/>
            <a:ext cx="2903984" cy="2903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18" y="3789040"/>
            <a:ext cx="2978588" cy="2903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8" y="720080"/>
            <a:ext cx="2599268" cy="2880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720080"/>
            <a:ext cx="2903984" cy="28973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18" y="720080"/>
            <a:ext cx="2978587" cy="2880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1371" r="2009"/>
          <a:stretch/>
        </p:blipFill>
        <p:spPr>
          <a:xfrm>
            <a:off x="21973" y="3789039"/>
            <a:ext cx="2706933" cy="288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1916832"/>
            <a:ext cx="1872208" cy="3456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Найди картинку не из этой сказки.</a:t>
            </a:r>
            <a:endParaRPr lang="ru-RU" sz="28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63688" y="95121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entury" panose="02040604050505020304" pitchFamily="18" charset="0"/>
              </a:rPr>
              <a:t>Назови сказки. Найди лишнюю сказку</a:t>
            </a:r>
            <a:endParaRPr lang="ru-RU" sz="2800" dirty="0">
              <a:latin typeface="Century" panose="020406040505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" t="5812" r="6247" b="10886"/>
          <a:stretch/>
        </p:blipFill>
        <p:spPr>
          <a:xfrm>
            <a:off x="2945200" y="3645024"/>
            <a:ext cx="2875939" cy="30363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66" y="618341"/>
            <a:ext cx="2772816" cy="27707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645024"/>
            <a:ext cx="2984375" cy="30266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5113" r="8091" b="7476"/>
          <a:stretch/>
        </p:blipFill>
        <p:spPr>
          <a:xfrm>
            <a:off x="3135435" y="618342"/>
            <a:ext cx="2685704" cy="27751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t="314" r="4111" b="4493"/>
          <a:stretch/>
        </p:blipFill>
        <p:spPr>
          <a:xfrm>
            <a:off x="95534" y="618341"/>
            <a:ext cx="2820282" cy="27707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5" y="3645024"/>
            <a:ext cx="2628270" cy="303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ecoclub-drevo.ru/wp-content/uploads/2018/01/%D0%B1%D1%81%D0%BF4-800x4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://bestgif.su/_ph/52/2/16329397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664" y="7699"/>
            <a:ext cx="4392488" cy="6904672"/>
          </a:xfrm>
          <a:prstGeom prst="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5796136" y="908719"/>
            <a:ext cx="3347864" cy="3035484"/>
          </a:xfrm>
          <a:prstGeom prst="wedgeEllipseCallout">
            <a:avLst>
              <a:gd name="adj1" fmla="val -65169"/>
              <a:gd name="adj2" fmla="val 3387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940152" y="1268760"/>
            <a:ext cx="2876302" cy="248578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Cambria" panose="02040503050406030204" pitchFamily="18" charset="0"/>
              </a:rPr>
              <a:t>Молодцы , ребята.</a:t>
            </a:r>
            <a:br>
              <a:rPr lang="ru-RU" sz="2000" dirty="0" smtClean="0">
                <a:latin typeface="Cambria" panose="02040503050406030204" pitchFamily="18" charset="0"/>
              </a:rPr>
            </a:br>
            <a:r>
              <a:rPr lang="ru-RU" sz="2000" dirty="0" smtClean="0">
                <a:latin typeface="Cambria" panose="02040503050406030204" pitchFamily="18" charset="0"/>
              </a:rPr>
              <a:t> Вы сегодня встретили многих сказочных героев, вспомнили сказки. </a:t>
            </a:r>
            <a:br>
              <a:rPr lang="ru-RU" sz="2000" dirty="0" smtClean="0">
                <a:latin typeface="Cambria" panose="02040503050406030204" pitchFamily="18" charset="0"/>
              </a:rPr>
            </a:br>
            <a:r>
              <a:rPr lang="ru-RU" sz="2000" dirty="0" smtClean="0">
                <a:latin typeface="Cambria" panose="02040503050406030204" pitchFamily="18" charset="0"/>
              </a:rPr>
              <a:t>Но вам пора домой, у нас наступил уже вечер. </a:t>
            </a:r>
            <a:br>
              <a:rPr lang="ru-RU" sz="2000" dirty="0" smtClean="0">
                <a:latin typeface="Cambria" panose="02040503050406030204" pitchFamily="18" charset="0"/>
              </a:rPr>
            </a:br>
            <a:r>
              <a:rPr lang="ru-RU" sz="2000" dirty="0" smtClean="0">
                <a:latin typeface="Cambria" panose="02040503050406030204" pitchFamily="18" charset="0"/>
              </a:rPr>
              <a:t>До новых встреч. </a:t>
            </a: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2" name="Сказоч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4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https://99px.ru/sstorage/86/2016/10/image_86141016141939106277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Ночные эльф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4752.6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2155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estgif.su/_ph/52/2/32990422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7" y="-9325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05064"/>
            <a:ext cx="3754760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Century" panose="02040604050505020304" pitchFamily="18" charset="0"/>
              </a:rPr>
              <a:t>А домой мы отправимся на этом  сказочном корабле…</a:t>
            </a:r>
            <a:endParaRPr lang="ru-RU" sz="2400" dirty="0">
              <a:solidFill>
                <a:srgbClr val="FFFF00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Волшебная дорог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6337.9166"/>
                  <p14:fade in="500" out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00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6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9592" y="620688"/>
            <a:ext cx="5760640" cy="41764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65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692696"/>
            <a:ext cx="5760640" cy="40324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588224" y="2708920"/>
            <a:ext cx="2555776" cy="403244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62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692696"/>
            <a:ext cx="5904656" cy="41044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02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204</Words>
  <Application>Microsoft Office PowerPoint</Application>
  <PresentationFormat>Экран (4:3)</PresentationFormat>
  <Paragraphs>25</Paragraphs>
  <Slides>38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맑은 고딕</vt:lpstr>
      <vt:lpstr>Arial</vt:lpstr>
      <vt:lpstr>Calibri</vt:lpstr>
      <vt:lpstr>Cambria</vt:lpstr>
      <vt:lpstr>Century</vt:lpstr>
      <vt:lpstr>Тема Office</vt:lpstr>
      <vt:lpstr>Путешествие по сказкам.</vt:lpstr>
      <vt:lpstr>Добрый день , ребята.  Вы попали в сказочную страну. Путешествовать по ней могут только смелые, умные, находчивые ребята. Вы такие? Тогда удачи вам…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 каких сказок пришли эти герои?</vt:lpstr>
      <vt:lpstr>Привет, ребята, а вы нас узнали?  Давайте немного поиграем!  Быстро встаньте, улыбнитесь,  Выше, выше подтянитесь. Ну – ка плечи распрямите, поднимите, опустите,  Влево, вправо повернулись,  Рукой коленочек коснулись. Сели, встали, сели, встали И на месте побежали.  До свидания,  нам пора! </vt:lpstr>
      <vt:lpstr>Презентация PowerPoint</vt:lpstr>
      <vt:lpstr>Из какой сказки эти слова?</vt:lpstr>
      <vt:lpstr>Презентация PowerPoint</vt:lpstr>
      <vt:lpstr>Презентация PowerPoint</vt:lpstr>
      <vt:lpstr>Найди картинку не из этой сказки.</vt:lpstr>
      <vt:lpstr>Найди картинку не из этой сказки.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 , ребята.  Вы сегодня встретили многих сказочных героев, вспомнили сказки.  Но вам пора домой, у нас наступил уже вечер.  До новых встреч. </vt:lpstr>
      <vt:lpstr>Презентация PowerPoint</vt:lpstr>
      <vt:lpstr>А домой мы отправимся на этом  сказочном корабле…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28</cp:revision>
  <dcterms:created xsi:type="dcterms:W3CDTF">2018-06-25T18:19:43Z</dcterms:created>
  <dcterms:modified xsi:type="dcterms:W3CDTF">2018-06-28T10:10:15Z</dcterms:modified>
</cp:coreProperties>
</file>