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sldIdLst>
    <p:sldId id="256" r:id="rId2"/>
    <p:sldId id="257" r:id="rId3"/>
    <p:sldId id="258" r:id="rId4"/>
    <p:sldId id="259" r:id="rId5"/>
    <p:sldId id="260" r:id="rId6"/>
    <p:sldId id="261" r:id="rId7"/>
    <p:sldId id="262" r:id="rId8"/>
    <p:sldId id="265" r:id="rId9"/>
    <p:sldId id="263" r:id="rId10"/>
    <p:sldId id="264" r:id="rId11"/>
    <p:sldId id="266" r:id="rId12"/>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Tahoma" charset="0"/>
        <a:ea typeface="+mn-ea"/>
        <a:cs typeface="+mn-cs"/>
      </a:defRPr>
    </a:lvl1pPr>
    <a:lvl2pPr marL="457200" algn="l" rtl="0" fontAlgn="base">
      <a:spcBef>
        <a:spcPct val="0"/>
      </a:spcBef>
      <a:spcAft>
        <a:spcPct val="0"/>
      </a:spcAft>
      <a:defRPr kern="1200">
        <a:solidFill>
          <a:schemeClr val="tx1"/>
        </a:solidFill>
        <a:latin typeface="Tahoma" charset="0"/>
        <a:ea typeface="+mn-ea"/>
        <a:cs typeface="+mn-cs"/>
      </a:defRPr>
    </a:lvl2pPr>
    <a:lvl3pPr marL="914400" algn="l" rtl="0" fontAlgn="base">
      <a:spcBef>
        <a:spcPct val="0"/>
      </a:spcBef>
      <a:spcAft>
        <a:spcPct val="0"/>
      </a:spcAft>
      <a:defRPr kern="1200">
        <a:solidFill>
          <a:schemeClr val="tx1"/>
        </a:solidFill>
        <a:latin typeface="Tahoma" charset="0"/>
        <a:ea typeface="+mn-ea"/>
        <a:cs typeface="+mn-cs"/>
      </a:defRPr>
    </a:lvl3pPr>
    <a:lvl4pPr marL="1371600" algn="l" rtl="0" fontAlgn="base">
      <a:spcBef>
        <a:spcPct val="0"/>
      </a:spcBef>
      <a:spcAft>
        <a:spcPct val="0"/>
      </a:spcAft>
      <a:defRPr kern="1200">
        <a:solidFill>
          <a:schemeClr val="tx1"/>
        </a:solidFill>
        <a:latin typeface="Tahoma" charset="0"/>
        <a:ea typeface="+mn-ea"/>
        <a:cs typeface="+mn-cs"/>
      </a:defRPr>
    </a:lvl4pPr>
    <a:lvl5pPr marL="1828800" algn="l" rtl="0" fontAlgn="base">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38" autoAdjust="0"/>
    <p:restoredTop sz="94611" autoAdjust="0"/>
  </p:normalViewPr>
  <p:slideViewPr>
    <p:cSldViewPr>
      <p:cViewPr varScale="1">
        <p:scale>
          <a:sx n="100" d="100"/>
          <a:sy n="100" d="100"/>
        </p:scale>
        <p:origin x="-21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Group 2"/>
          <p:cNvGrpSpPr>
            <a:grpSpLocks/>
          </p:cNvGrpSpPr>
          <p:nvPr/>
        </p:nvGrpSpPr>
        <p:grpSpPr bwMode="auto">
          <a:xfrm>
            <a:off x="0" y="1422400"/>
            <a:ext cx="9147175" cy="5435600"/>
            <a:chOff x="0" y="896"/>
            <a:chExt cx="5762" cy="3424"/>
          </a:xfrm>
        </p:grpSpPr>
        <p:grpSp>
          <p:nvGrpSpPr>
            <p:cNvPr id="5" name="Group 3"/>
            <p:cNvGrpSpPr>
              <a:grpSpLocks/>
            </p:cNvGrpSpPr>
            <p:nvPr userDrawn="1"/>
          </p:nvGrpSpPr>
          <p:grpSpPr bwMode="auto">
            <a:xfrm>
              <a:off x="20" y="896"/>
              <a:ext cx="5742" cy="3424"/>
              <a:chOff x="20" y="896"/>
              <a:chExt cx="5742" cy="3424"/>
            </a:xfrm>
          </p:grpSpPr>
          <p:sp>
            <p:nvSpPr>
              <p:cNvPr id="142" name="Freeform 4"/>
              <p:cNvSpPr>
                <a:spLocks/>
              </p:cNvSpPr>
              <p:nvPr userDrawn="1"/>
            </p:nvSpPr>
            <p:spPr bwMode="hidden">
              <a:xfrm>
                <a:off x="1399" y="1116"/>
                <a:ext cx="2815" cy="2110"/>
              </a:xfrm>
              <a:custGeom>
                <a:avLst/>
                <a:gdLst/>
                <a:ahLst/>
                <a:cxnLst>
                  <a:cxn ang="0">
                    <a:pos x="950" y="85"/>
                  </a:cxn>
                  <a:cxn ang="0">
                    <a:pos x="628" y="438"/>
                  </a:cxn>
                  <a:cxn ang="0">
                    <a:pos x="66" y="471"/>
                  </a:cxn>
                  <a:cxn ang="0">
                    <a:pos x="0" y="627"/>
                  </a:cxn>
                  <a:cxn ang="0">
                    <a:pos x="372" y="1026"/>
                  </a:cxn>
                  <a:cxn ang="0">
                    <a:pos x="611" y="902"/>
                  </a:cxn>
                  <a:cxn ang="0">
                    <a:pos x="992" y="1085"/>
                  </a:cxn>
                  <a:cxn ang="0">
                    <a:pos x="1116" y="1339"/>
                  </a:cxn>
                  <a:cxn ang="0">
                    <a:pos x="1083" y="1450"/>
                  </a:cxn>
                  <a:cxn ang="0">
                    <a:pos x="1124" y="1659"/>
                  </a:cxn>
                  <a:cxn ang="0">
                    <a:pos x="1149" y="1999"/>
                  </a:cxn>
                  <a:cxn ang="0">
                    <a:pos x="1463" y="2110"/>
                  </a:cxn>
                  <a:cxn ang="0">
                    <a:pos x="1686" y="2025"/>
                  </a:cxn>
                  <a:cxn ang="0">
                    <a:pos x="1603" y="1777"/>
                  </a:cxn>
                  <a:cxn ang="0">
                    <a:pos x="1991" y="1555"/>
                  </a:cxn>
                  <a:cxn ang="0">
                    <a:pos x="2281" y="1542"/>
                  </a:cxn>
                  <a:cxn ang="0">
                    <a:pos x="2446" y="1359"/>
                  </a:cxn>
                  <a:cxn ang="0">
                    <a:pos x="2361" y="1001"/>
                  </a:cxn>
                  <a:cxn ang="0">
                    <a:pos x="2606" y="893"/>
                  </a:cxn>
                  <a:cxn ang="0">
                    <a:pos x="2815" y="454"/>
                  </a:cxn>
                  <a:cxn ang="0">
                    <a:pos x="2518" y="0"/>
                  </a:cxn>
                </a:cxnLst>
                <a:rect l="0" t="0" r="r" b="b"/>
                <a:pathLst>
                  <a:path w="2815" h="2110">
                    <a:moveTo>
                      <a:pt x="950" y="85"/>
                    </a:moveTo>
                    <a:lnTo>
                      <a:pt x="628" y="438"/>
                    </a:lnTo>
                    <a:lnTo>
                      <a:pt x="66" y="471"/>
                    </a:lnTo>
                    <a:lnTo>
                      <a:pt x="0" y="627"/>
                    </a:lnTo>
                    <a:lnTo>
                      <a:pt x="372" y="1026"/>
                    </a:lnTo>
                    <a:lnTo>
                      <a:pt x="611" y="902"/>
                    </a:lnTo>
                    <a:lnTo>
                      <a:pt x="992" y="1085"/>
                    </a:lnTo>
                    <a:lnTo>
                      <a:pt x="1116" y="1339"/>
                    </a:lnTo>
                    <a:lnTo>
                      <a:pt x="1083" y="1450"/>
                    </a:lnTo>
                    <a:lnTo>
                      <a:pt x="1124" y="1659"/>
                    </a:lnTo>
                    <a:lnTo>
                      <a:pt x="1149" y="1999"/>
                    </a:lnTo>
                    <a:lnTo>
                      <a:pt x="1463" y="2110"/>
                    </a:lnTo>
                    <a:lnTo>
                      <a:pt x="1686" y="2025"/>
                    </a:lnTo>
                    <a:lnTo>
                      <a:pt x="1603" y="1777"/>
                    </a:lnTo>
                    <a:lnTo>
                      <a:pt x="1991" y="1555"/>
                    </a:lnTo>
                    <a:lnTo>
                      <a:pt x="2281" y="1542"/>
                    </a:lnTo>
                    <a:lnTo>
                      <a:pt x="2446" y="1359"/>
                    </a:lnTo>
                    <a:lnTo>
                      <a:pt x="2361" y="1001"/>
                    </a:lnTo>
                    <a:lnTo>
                      <a:pt x="2606" y="893"/>
                    </a:lnTo>
                    <a:lnTo>
                      <a:pt x="2815" y="454"/>
                    </a:lnTo>
                    <a:lnTo>
                      <a:pt x="2518" y="0"/>
                    </a:lnTo>
                  </a:path>
                </a:pathLst>
              </a:custGeom>
              <a:noFill/>
              <a:ln w="15240" cap="flat" cmpd="sng">
                <a:solidFill>
                  <a:schemeClr val="bg2"/>
                </a:solidFill>
                <a:prstDash val="solid"/>
                <a:round/>
                <a:headEnd type="none" w="med" len="med"/>
                <a:tailEnd type="none" w="med" len="med"/>
              </a:ln>
              <a:effectLst/>
            </p:spPr>
            <p:txBody>
              <a:bodyPr/>
              <a:lstStyle/>
              <a:p>
                <a:pPr>
                  <a:defRPr/>
                </a:pPr>
                <a:endParaRPr lang="ru-RU"/>
              </a:p>
            </p:txBody>
          </p:sp>
          <p:sp>
            <p:nvSpPr>
              <p:cNvPr id="143" name="Freeform 5"/>
              <p:cNvSpPr>
                <a:spLocks/>
              </p:cNvSpPr>
              <p:nvPr userDrawn="1"/>
            </p:nvSpPr>
            <p:spPr bwMode="hidden">
              <a:xfrm>
                <a:off x="672" y="1116"/>
                <a:ext cx="3966" cy="2366"/>
              </a:xfrm>
              <a:custGeom>
                <a:avLst/>
                <a:gdLst/>
                <a:ahLst/>
                <a:cxnLst>
                  <a:cxn ang="0">
                    <a:pos x="1423" y="65"/>
                  </a:cxn>
                  <a:cxn ang="0">
                    <a:pos x="1148" y="262"/>
                  </a:cxn>
                  <a:cxn ang="0">
                    <a:pos x="934" y="216"/>
                  </a:cxn>
                  <a:cxn ang="0">
                    <a:pos x="529" y="314"/>
                  </a:cxn>
                  <a:cxn ang="0">
                    <a:pos x="174" y="327"/>
                  </a:cxn>
                  <a:cxn ang="0">
                    <a:pos x="0" y="628"/>
                  </a:cxn>
                  <a:cxn ang="0">
                    <a:pos x="91" y="726"/>
                  </a:cxn>
                  <a:cxn ang="0">
                    <a:pos x="231" y="654"/>
                  </a:cxn>
                  <a:cxn ang="0">
                    <a:pos x="430" y="687"/>
                  </a:cxn>
                  <a:cxn ang="0">
                    <a:pos x="504" y="850"/>
                  </a:cxn>
                  <a:cxn ang="0">
                    <a:pos x="347" y="1020"/>
                  </a:cxn>
                  <a:cxn ang="0">
                    <a:pos x="529" y="1144"/>
                  </a:cxn>
                  <a:cxn ang="0">
                    <a:pos x="727" y="1105"/>
                  </a:cxn>
                  <a:cxn ang="0">
                    <a:pos x="901" y="1216"/>
                  </a:cxn>
                  <a:cxn ang="0">
                    <a:pos x="1256" y="1229"/>
                  </a:cxn>
                  <a:cxn ang="0">
                    <a:pos x="1611" y="1425"/>
                  </a:cxn>
                  <a:cxn ang="0">
                    <a:pos x="1694" y="1673"/>
                  </a:cxn>
                  <a:cxn ang="0">
                    <a:pos x="1619" y="2118"/>
                  </a:cxn>
                  <a:cxn ang="0">
                    <a:pos x="1694" y="2268"/>
                  </a:cxn>
                  <a:cxn ang="0">
                    <a:pos x="2132" y="2242"/>
                  </a:cxn>
                  <a:cxn ang="0">
                    <a:pos x="2289" y="2366"/>
                  </a:cxn>
                  <a:cxn ang="0">
                    <a:pos x="2594" y="2046"/>
                  </a:cxn>
                  <a:cxn ang="0">
                    <a:pos x="2537" y="1817"/>
                  </a:cxn>
                  <a:cxn ang="0">
                    <a:pos x="2818" y="1673"/>
                  </a:cxn>
                  <a:cxn ang="0">
                    <a:pos x="3016" y="1719"/>
                  </a:cxn>
                  <a:cxn ang="0">
                    <a:pos x="3280" y="1615"/>
                  </a:cxn>
                  <a:cxn ang="0">
                    <a:pos x="3405" y="1174"/>
                  </a:cxn>
                  <a:cxn ang="0">
                    <a:pos x="3643" y="922"/>
                  </a:cxn>
                  <a:cxn ang="0">
                    <a:pos x="3966" y="896"/>
                  </a:cxn>
                  <a:cxn ang="0">
                    <a:pos x="3908" y="733"/>
                  </a:cxn>
                  <a:cxn ang="0">
                    <a:pos x="3669" y="563"/>
                  </a:cxn>
                  <a:cxn ang="0">
                    <a:pos x="3817" y="210"/>
                  </a:cxn>
                  <a:cxn ang="0">
                    <a:pos x="3590" y="0"/>
                  </a:cxn>
                </a:cxnLst>
                <a:rect l="0" t="0" r="r" b="b"/>
                <a:pathLst>
                  <a:path w="3966" h="2366">
                    <a:moveTo>
                      <a:pt x="1423" y="65"/>
                    </a:moveTo>
                    <a:lnTo>
                      <a:pt x="1148" y="262"/>
                    </a:lnTo>
                    <a:lnTo>
                      <a:pt x="934" y="216"/>
                    </a:lnTo>
                    <a:lnTo>
                      <a:pt x="529" y="314"/>
                    </a:lnTo>
                    <a:lnTo>
                      <a:pt x="174" y="327"/>
                    </a:lnTo>
                    <a:lnTo>
                      <a:pt x="0" y="628"/>
                    </a:lnTo>
                    <a:lnTo>
                      <a:pt x="91" y="726"/>
                    </a:lnTo>
                    <a:lnTo>
                      <a:pt x="231" y="654"/>
                    </a:lnTo>
                    <a:lnTo>
                      <a:pt x="430" y="687"/>
                    </a:lnTo>
                    <a:lnTo>
                      <a:pt x="504" y="850"/>
                    </a:lnTo>
                    <a:lnTo>
                      <a:pt x="347" y="1020"/>
                    </a:lnTo>
                    <a:lnTo>
                      <a:pt x="529" y="1144"/>
                    </a:lnTo>
                    <a:lnTo>
                      <a:pt x="727" y="1105"/>
                    </a:lnTo>
                    <a:lnTo>
                      <a:pt x="901" y="1216"/>
                    </a:lnTo>
                    <a:lnTo>
                      <a:pt x="1256" y="1229"/>
                    </a:lnTo>
                    <a:lnTo>
                      <a:pt x="1611" y="1425"/>
                    </a:lnTo>
                    <a:lnTo>
                      <a:pt x="1694" y="1673"/>
                    </a:lnTo>
                    <a:lnTo>
                      <a:pt x="1619" y="2118"/>
                    </a:lnTo>
                    <a:lnTo>
                      <a:pt x="1694" y="2268"/>
                    </a:lnTo>
                    <a:lnTo>
                      <a:pt x="2132" y="2242"/>
                    </a:lnTo>
                    <a:lnTo>
                      <a:pt x="2289" y="2366"/>
                    </a:lnTo>
                    <a:lnTo>
                      <a:pt x="2594" y="2046"/>
                    </a:lnTo>
                    <a:lnTo>
                      <a:pt x="2537" y="1817"/>
                    </a:lnTo>
                    <a:lnTo>
                      <a:pt x="2818" y="1673"/>
                    </a:lnTo>
                    <a:lnTo>
                      <a:pt x="3016" y="1719"/>
                    </a:lnTo>
                    <a:lnTo>
                      <a:pt x="3280" y="1615"/>
                    </a:lnTo>
                    <a:lnTo>
                      <a:pt x="3405" y="1174"/>
                    </a:lnTo>
                    <a:lnTo>
                      <a:pt x="3643" y="922"/>
                    </a:lnTo>
                    <a:lnTo>
                      <a:pt x="3966" y="896"/>
                    </a:lnTo>
                    <a:lnTo>
                      <a:pt x="3908" y="733"/>
                    </a:lnTo>
                    <a:lnTo>
                      <a:pt x="3669" y="563"/>
                    </a:lnTo>
                    <a:lnTo>
                      <a:pt x="3817" y="210"/>
                    </a:lnTo>
                    <a:lnTo>
                      <a:pt x="3590" y="0"/>
                    </a:lnTo>
                  </a:path>
                </a:pathLst>
              </a:custGeom>
              <a:noFill/>
              <a:ln w="16510" cap="flat" cmpd="sng">
                <a:solidFill>
                  <a:schemeClr val="bg2"/>
                </a:solidFill>
                <a:prstDash val="solid"/>
                <a:round/>
                <a:headEnd type="none" w="med" len="med"/>
                <a:tailEnd type="none" w="med" len="med"/>
              </a:ln>
              <a:effectLst/>
            </p:spPr>
            <p:txBody>
              <a:bodyPr/>
              <a:lstStyle/>
              <a:p>
                <a:pPr>
                  <a:defRPr/>
                </a:pPr>
                <a:endParaRPr lang="ru-RU"/>
              </a:p>
            </p:txBody>
          </p:sp>
          <p:sp>
            <p:nvSpPr>
              <p:cNvPr id="144" name="Freeform 6"/>
              <p:cNvSpPr>
                <a:spLocks/>
              </p:cNvSpPr>
              <p:nvPr userDrawn="1"/>
            </p:nvSpPr>
            <p:spPr bwMode="hidden">
              <a:xfrm>
                <a:off x="20" y="1069"/>
                <a:ext cx="5732" cy="3107"/>
              </a:xfrm>
              <a:custGeom>
                <a:avLst/>
                <a:gdLst/>
                <a:ahLst/>
                <a:cxnLst>
                  <a:cxn ang="0">
                    <a:pos x="81" y="0"/>
                  </a:cxn>
                  <a:cxn ang="0">
                    <a:pos x="133" y="328"/>
                  </a:cxn>
                  <a:cxn ang="0">
                    <a:pos x="0" y="666"/>
                  </a:cxn>
                  <a:cxn ang="0">
                    <a:pos x="83" y="1221"/>
                  </a:cxn>
                  <a:cxn ang="0">
                    <a:pos x="413" y="1515"/>
                  </a:cxn>
                  <a:cxn ang="0">
                    <a:pos x="881" y="1700"/>
                  </a:cxn>
                  <a:cxn ang="0">
                    <a:pos x="1440" y="1651"/>
                  </a:cxn>
                  <a:cxn ang="0">
                    <a:pos x="1755" y="1940"/>
                  </a:cxn>
                  <a:cxn ang="0">
                    <a:pos x="1653" y="2126"/>
                  </a:cxn>
                  <a:cxn ang="0">
                    <a:pos x="1136" y="2142"/>
                  </a:cxn>
                  <a:cxn ang="0">
                    <a:pos x="911" y="2021"/>
                  </a:cxn>
                  <a:cxn ang="0">
                    <a:pos x="739" y="2142"/>
                  </a:cxn>
                  <a:cxn ang="0">
                    <a:pos x="954" y="2524"/>
                  </a:cxn>
                  <a:cxn ang="0">
                    <a:pos x="973" y="2905"/>
                  </a:cxn>
                  <a:cxn ang="0">
                    <a:pos x="1511" y="3107"/>
                  </a:cxn>
                  <a:cxn ang="0">
                    <a:pos x="1644" y="2922"/>
                  </a:cxn>
                  <a:cxn ang="0">
                    <a:pos x="2077" y="2797"/>
                  </a:cxn>
                  <a:cxn ang="0">
                    <a:pos x="2610" y="2962"/>
                  </a:cxn>
                  <a:cxn ang="0">
                    <a:pos x="3222" y="2812"/>
                  </a:cxn>
                  <a:cxn ang="0">
                    <a:pos x="3443" y="2922"/>
                  </a:cxn>
                  <a:cxn ang="0">
                    <a:pos x="3861" y="2648"/>
                  </a:cxn>
                  <a:cxn ang="0">
                    <a:pos x="4125" y="2311"/>
                  </a:cxn>
                  <a:cxn ang="0">
                    <a:pos x="4369" y="2318"/>
                  </a:cxn>
                  <a:cxn ang="0">
                    <a:pos x="4554" y="2445"/>
                  </a:cxn>
                  <a:cxn ang="0">
                    <a:pos x="5015" y="2142"/>
                  </a:cxn>
                  <a:cxn ang="0">
                    <a:pos x="5404" y="2185"/>
                  </a:cxn>
                  <a:cxn ang="0">
                    <a:pos x="5732" y="2069"/>
                  </a:cxn>
                </a:cxnLst>
                <a:rect l="0" t="0" r="r" b="b"/>
                <a:pathLst>
                  <a:path w="5732" h="3107">
                    <a:moveTo>
                      <a:pt x="81" y="0"/>
                    </a:moveTo>
                    <a:lnTo>
                      <a:pt x="133" y="328"/>
                    </a:lnTo>
                    <a:lnTo>
                      <a:pt x="0" y="666"/>
                    </a:lnTo>
                    <a:lnTo>
                      <a:pt x="83" y="1221"/>
                    </a:lnTo>
                    <a:lnTo>
                      <a:pt x="413" y="1515"/>
                    </a:lnTo>
                    <a:lnTo>
                      <a:pt x="881" y="1700"/>
                    </a:lnTo>
                    <a:lnTo>
                      <a:pt x="1440" y="1651"/>
                    </a:lnTo>
                    <a:lnTo>
                      <a:pt x="1755" y="1940"/>
                    </a:lnTo>
                    <a:lnTo>
                      <a:pt x="1653" y="2126"/>
                    </a:lnTo>
                    <a:lnTo>
                      <a:pt x="1136" y="2142"/>
                    </a:lnTo>
                    <a:lnTo>
                      <a:pt x="911" y="2021"/>
                    </a:lnTo>
                    <a:lnTo>
                      <a:pt x="739" y="2142"/>
                    </a:lnTo>
                    <a:lnTo>
                      <a:pt x="954" y="2524"/>
                    </a:lnTo>
                    <a:lnTo>
                      <a:pt x="973" y="2905"/>
                    </a:lnTo>
                    <a:lnTo>
                      <a:pt x="1511" y="3107"/>
                    </a:lnTo>
                    <a:lnTo>
                      <a:pt x="1644" y="2922"/>
                    </a:lnTo>
                    <a:lnTo>
                      <a:pt x="2077" y="2797"/>
                    </a:lnTo>
                    <a:lnTo>
                      <a:pt x="2610" y="2962"/>
                    </a:lnTo>
                    <a:lnTo>
                      <a:pt x="3222" y="2812"/>
                    </a:lnTo>
                    <a:lnTo>
                      <a:pt x="3443" y="2922"/>
                    </a:lnTo>
                    <a:lnTo>
                      <a:pt x="3861" y="2648"/>
                    </a:lnTo>
                    <a:lnTo>
                      <a:pt x="4125" y="2311"/>
                    </a:lnTo>
                    <a:lnTo>
                      <a:pt x="4369" y="2318"/>
                    </a:lnTo>
                    <a:lnTo>
                      <a:pt x="4554" y="2445"/>
                    </a:lnTo>
                    <a:lnTo>
                      <a:pt x="5015" y="2142"/>
                    </a:lnTo>
                    <a:lnTo>
                      <a:pt x="5404" y="2185"/>
                    </a:lnTo>
                    <a:lnTo>
                      <a:pt x="5732" y="2069"/>
                    </a:lnTo>
                  </a:path>
                </a:pathLst>
              </a:custGeom>
              <a:noFill/>
              <a:ln w="16510" cap="flat" cmpd="sng">
                <a:solidFill>
                  <a:schemeClr val="bg2"/>
                </a:solidFill>
                <a:prstDash val="solid"/>
                <a:round/>
                <a:headEnd type="none" w="med" len="med"/>
                <a:tailEnd type="none" w="med" len="med"/>
              </a:ln>
              <a:effectLst/>
            </p:spPr>
            <p:txBody>
              <a:bodyPr/>
              <a:lstStyle/>
              <a:p>
                <a:pPr>
                  <a:defRPr/>
                </a:pPr>
                <a:endParaRPr lang="ru-RU"/>
              </a:p>
            </p:txBody>
          </p:sp>
          <p:sp>
            <p:nvSpPr>
              <p:cNvPr id="145" name="Freeform 7"/>
              <p:cNvSpPr>
                <a:spLocks/>
              </p:cNvSpPr>
              <p:nvPr userDrawn="1"/>
            </p:nvSpPr>
            <p:spPr bwMode="hidden">
              <a:xfrm>
                <a:off x="242" y="1145"/>
                <a:ext cx="5512" cy="2760"/>
              </a:xfrm>
              <a:custGeom>
                <a:avLst/>
                <a:gdLst/>
                <a:ahLst/>
                <a:cxnLst>
                  <a:cxn ang="0">
                    <a:pos x="240" y="0"/>
                  </a:cxn>
                  <a:cxn ang="0">
                    <a:pos x="0" y="336"/>
                  </a:cxn>
                  <a:cxn ang="0">
                    <a:pos x="82" y="821"/>
                  </a:cxn>
                  <a:cxn ang="0">
                    <a:pos x="243" y="873"/>
                  </a:cxn>
                  <a:cxn ang="0">
                    <a:pos x="473" y="1087"/>
                  </a:cxn>
                  <a:cxn ang="0">
                    <a:pos x="557" y="1441"/>
                  </a:cxn>
                  <a:cxn ang="0">
                    <a:pos x="839" y="1499"/>
                  </a:cxn>
                  <a:cxn ang="0">
                    <a:pos x="1258" y="1349"/>
                  </a:cxn>
                  <a:cxn ang="0">
                    <a:pos x="1307" y="1493"/>
                  </a:cxn>
                  <a:cxn ang="0">
                    <a:pos x="1621" y="1513"/>
                  </a:cxn>
                  <a:cxn ang="0">
                    <a:pos x="1862" y="1865"/>
                  </a:cxn>
                  <a:cxn ang="0">
                    <a:pos x="1668" y="2166"/>
                  </a:cxn>
                  <a:cxn ang="0">
                    <a:pos x="1308" y="2217"/>
                  </a:cxn>
                  <a:cxn ang="0">
                    <a:pos x="992" y="2172"/>
                  </a:cxn>
                  <a:cxn ang="0">
                    <a:pos x="903" y="2244"/>
                  </a:cxn>
                  <a:cxn ang="0">
                    <a:pos x="1008" y="2415"/>
                  </a:cxn>
                  <a:cxn ang="0">
                    <a:pos x="992" y="2538"/>
                  </a:cxn>
                  <a:cxn ang="0">
                    <a:pos x="1137" y="2760"/>
                  </a:cxn>
                  <a:cxn ang="0">
                    <a:pos x="1661" y="2623"/>
                  </a:cxn>
                  <a:cxn ang="0">
                    <a:pos x="1725" y="2492"/>
                  </a:cxn>
                  <a:cxn ang="0">
                    <a:pos x="1895" y="2551"/>
                  </a:cxn>
                  <a:cxn ang="0">
                    <a:pos x="2338" y="2448"/>
                  </a:cxn>
                  <a:cxn ang="0">
                    <a:pos x="2443" y="2714"/>
                  </a:cxn>
                  <a:cxn ang="0">
                    <a:pos x="2870" y="2541"/>
                  </a:cxn>
                  <a:cxn ang="0">
                    <a:pos x="3264" y="2591"/>
                  </a:cxn>
                  <a:cxn ang="0">
                    <a:pos x="3522" y="2427"/>
                  </a:cxn>
                  <a:cxn ang="0">
                    <a:pos x="3594" y="2081"/>
                  </a:cxn>
                  <a:cxn ang="0">
                    <a:pos x="4013" y="2087"/>
                  </a:cxn>
                  <a:cxn ang="0">
                    <a:pos x="4070" y="1924"/>
                  </a:cxn>
                  <a:cxn ang="0">
                    <a:pos x="4239" y="1931"/>
                  </a:cxn>
                  <a:cxn ang="0">
                    <a:pos x="4465" y="2094"/>
                  </a:cxn>
                  <a:cxn ang="0">
                    <a:pos x="4836" y="1814"/>
                  </a:cxn>
                  <a:cxn ang="0">
                    <a:pos x="5225" y="1785"/>
                  </a:cxn>
                  <a:cxn ang="0">
                    <a:pos x="5367" y="1571"/>
                  </a:cxn>
                  <a:cxn ang="0">
                    <a:pos x="5512" y="1585"/>
                  </a:cxn>
                </a:cxnLst>
                <a:rect l="0" t="0" r="r" b="b"/>
                <a:pathLst>
                  <a:path w="5512" h="2760">
                    <a:moveTo>
                      <a:pt x="240" y="0"/>
                    </a:moveTo>
                    <a:lnTo>
                      <a:pt x="0" y="336"/>
                    </a:lnTo>
                    <a:lnTo>
                      <a:pt x="82" y="821"/>
                    </a:lnTo>
                    <a:lnTo>
                      <a:pt x="243" y="873"/>
                    </a:lnTo>
                    <a:lnTo>
                      <a:pt x="473" y="1087"/>
                    </a:lnTo>
                    <a:lnTo>
                      <a:pt x="557" y="1441"/>
                    </a:lnTo>
                    <a:lnTo>
                      <a:pt x="839" y="1499"/>
                    </a:lnTo>
                    <a:lnTo>
                      <a:pt x="1258" y="1349"/>
                    </a:lnTo>
                    <a:lnTo>
                      <a:pt x="1307" y="1493"/>
                    </a:lnTo>
                    <a:lnTo>
                      <a:pt x="1621" y="1513"/>
                    </a:lnTo>
                    <a:lnTo>
                      <a:pt x="1862" y="1865"/>
                    </a:lnTo>
                    <a:lnTo>
                      <a:pt x="1668" y="2166"/>
                    </a:lnTo>
                    <a:lnTo>
                      <a:pt x="1308" y="2217"/>
                    </a:lnTo>
                    <a:lnTo>
                      <a:pt x="992" y="2172"/>
                    </a:lnTo>
                    <a:lnTo>
                      <a:pt x="903" y="2244"/>
                    </a:lnTo>
                    <a:lnTo>
                      <a:pt x="1008" y="2415"/>
                    </a:lnTo>
                    <a:lnTo>
                      <a:pt x="992" y="2538"/>
                    </a:lnTo>
                    <a:lnTo>
                      <a:pt x="1137" y="2760"/>
                    </a:lnTo>
                    <a:lnTo>
                      <a:pt x="1661" y="2623"/>
                    </a:lnTo>
                    <a:lnTo>
                      <a:pt x="1725" y="2492"/>
                    </a:lnTo>
                    <a:lnTo>
                      <a:pt x="1895" y="2551"/>
                    </a:lnTo>
                    <a:lnTo>
                      <a:pt x="2338" y="2448"/>
                    </a:lnTo>
                    <a:lnTo>
                      <a:pt x="2443" y="2714"/>
                    </a:lnTo>
                    <a:lnTo>
                      <a:pt x="2870" y="2541"/>
                    </a:lnTo>
                    <a:lnTo>
                      <a:pt x="3264" y="2591"/>
                    </a:lnTo>
                    <a:lnTo>
                      <a:pt x="3522" y="2427"/>
                    </a:lnTo>
                    <a:lnTo>
                      <a:pt x="3594" y="2081"/>
                    </a:lnTo>
                    <a:lnTo>
                      <a:pt x="4013" y="2087"/>
                    </a:lnTo>
                    <a:lnTo>
                      <a:pt x="4070" y="1924"/>
                    </a:lnTo>
                    <a:lnTo>
                      <a:pt x="4239" y="1931"/>
                    </a:lnTo>
                    <a:lnTo>
                      <a:pt x="4465" y="2094"/>
                    </a:lnTo>
                    <a:lnTo>
                      <a:pt x="4836" y="1814"/>
                    </a:lnTo>
                    <a:lnTo>
                      <a:pt x="5225" y="1785"/>
                    </a:lnTo>
                    <a:lnTo>
                      <a:pt x="5367" y="1571"/>
                    </a:lnTo>
                    <a:lnTo>
                      <a:pt x="5512" y="1585"/>
                    </a:lnTo>
                  </a:path>
                </a:pathLst>
              </a:custGeom>
              <a:noFill/>
              <a:ln w="15240" cap="flat" cmpd="sng">
                <a:solidFill>
                  <a:schemeClr val="bg2"/>
                </a:solidFill>
                <a:prstDash val="solid"/>
                <a:round/>
                <a:headEnd type="none" w="med" len="med"/>
                <a:tailEnd type="none" w="med" len="med"/>
              </a:ln>
              <a:effectLst/>
            </p:spPr>
            <p:txBody>
              <a:bodyPr/>
              <a:lstStyle/>
              <a:p>
                <a:pPr>
                  <a:defRPr/>
                </a:pPr>
                <a:endParaRPr lang="ru-RU"/>
              </a:p>
            </p:txBody>
          </p:sp>
          <p:sp>
            <p:nvSpPr>
              <p:cNvPr id="146" name="Freeform 8"/>
              <p:cNvSpPr>
                <a:spLocks/>
              </p:cNvSpPr>
              <p:nvPr userDrawn="1"/>
            </p:nvSpPr>
            <p:spPr bwMode="hidden">
              <a:xfrm>
                <a:off x="4840" y="984"/>
                <a:ext cx="790" cy="1189"/>
              </a:xfrm>
              <a:custGeom>
                <a:avLst/>
                <a:gdLst/>
                <a:ahLst/>
                <a:cxnLst>
                  <a:cxn ang="0">
                    <a:pos x="139" y="0"/>
                  </a:cxn>
                  <a:cxn ang="0">
                    <a:pos x="210" y="233"/>
                  </a:cxn>
                  <a:cxn ang="0">
                    <a:pos x="159" y="643"/>
                  </a:cxn>
                  <a:cxn ang="0">
                    <a:pos x="454" y="771"/>
                  </a:cxn>
                  <a:cxn ang="0">
                    <a:pos x="605" y="1046"/>
                  </a:cxn>
                  <a:cxn ang="0">
                    <a:pos x="790" y="1189"/>
                  </a:cxn>
                  <a:cxn ang="0">
                    <a:pos x="540" y="1111"/>
                  </a:cxn>
                  <a:cxn ang="0">
                    <a:pos x="363" y="883"/>
                  </a:cxn>
                  <a:cxn ang="0">
                    <a:pos x="139" y="852"/>
                  </a:cxn>
                  <a:cxn ang="0">
                    <a:pos x="0" y="499"/>
                  </a:cxn>
                  <a:cxn ang="0">
                    <a:pos x="48" y="209"/>
                  </a:cxn>
                </a:cxnLst>
                <a:rect l="0" t="0" r="r" b="b"/>
                <a:pathLst>
                  <a:path w="790" h="1189">
                    <a:moveTo>
                      <a:pt x="139" y="0"/>
                    </a:moveTo>
                    <a:lnTo>
                      <a:pt x="210" y="233"/>
                    </a:lnTo>
                    <a:lnTo>
                      <a:pt x="159" y="643"/>
                    </a:lnTo>
                    <a:lnTo>
                      <a:pt x="454" y="771"/>
                    </a:lnTo>
                    <a:lnTo>
                      <a:pt x="605" y="1046"/>
                    </a:lnTo>
                    <a:lnTo>
                      <a:pt x="790" y="1189"/>
                    </a:lnTo>
                    <a:lnTo>
                      <a:pt x="540" y="1111"/>
                    </a:lnTo>
                    <a:lnTo>
                      <a:pt x="363" y="883"/>
                    </a:lnTo>
                    <a:lnTo>
                      <a:pt x="139" y="852"/>
                    </a:lnTo>
                    <a:lnTo>
                      <a:pt x="0" y="499"/>
                    </a:lnTo>
                    <a:lnTo>
                      <a:pt x="48" y="209"/>
                    </a:lnTo>
                  </a:path>
                </a:pathLst>
              </a:custGeom>
              <a:noFill/>
              <a:ln w="15240" cap="flat" cmpd="sng">
                <a:solidFill>
                  <a:schemeClr val="bg2"/>
                </a:solidFill>
                <a:prstDash val="solid"/>
                <a:round/>
                <a:headEnd type="none" w="med" len="med"/>
                <a:tailEnd type="none" w="med" len="med"/>
              </a:ln>
              <a:effectLst/>
            </p:spPr>
            <p:txBody>
              <a:bodyPr/>
              <a:lstStyle/>
              <a:p>
                <a:pPr>
                  <a:defRPr/>
                </a:pPr>
                <a:endParaRPr lang="ru-RU"/>
              </a:p>
            </p:txBody>
          </p:sp>
          <p:sp>
            <p:nvSpPr>
              <p:cNvPr id="147" name="Freeform 9"/>
              <p:cNvSpPr>
                <a:spLocks/>
              </p:cNvSpPr>
              <p:nvPr userDrawn="1"/>
            </p:nvSpPr>
            <p:spPr bwMode="hidden">
              <a:xfrm>
                <a:off x="5173" y="896"/>
                <a:ext cx="579" cy="1117"/>
              </a:xfrm>
              <a:custGeom>
                <a:avLst/>
                <a:gdLst/>
                <a:ahLst/>
                <a:cxnLst>
                  <a:cxn ang="0">
                    <a:pos x="0" y="0"/>
                  </a:cxn>
                  <a:cxn ang="0">
                    <a:pos x="128" y="328"/>
                  </a:cxn>
                  <a:cxn ang="0">
                    <a:pos x="9" y="659"/>
                  </a:cxn>
                  <a:cxn ang="0">
                    <a:pos x="40" y="763"/>
                  </a:cxn>
                  <a:cxn ang="0">
                    <a:pos x="234" y="739"/>
                  </a:cxn>
                  <a:cxn ang="0">
                    <a:pos x="344" y="1055"/>
                  </a:cxn>
                  <a:cxn ang="0">
                    <a:pos x="579" y="1117"/>
                  </a:cxn>
                </a:cxnLst>
                <a:rect l="0" t="0" r="r" b="b"/>
                <a:pathLst>
                  <a:path w="579" h="1117">
                    <a:moveTo>
                      <a:pt x="0" y="0"/>
                    </a:moveTo>
                    <a:lnTo>
                      <a:pt x="128" y="328"/>
                    </a:lnTo>
                    <a:lnTo>
                      <a:pt x="9" y="659"/>
                    </a:lnTo>
                    <a:lnTo>
                      <a:pt x="40" y="763"/>
                    </a:lnTo>
                    <a:lnTo>
                      <a:pt x="234" y="739"/>
                    </a:lnTo>
                    <a:lnTo>
                      <a:pt x="344" y="1055"/>
                    </a:lnTo>
                    <a:lnTo>
                      <a:pt x="579" y="1117"/>
                    </a:lnTo>
                  </a:path>
                </a:pathLst>
              </a:custGeom>
              <a:noFill/>
              <a:ln w="16510" cap="flat" cmpd="sng">
                <a:solidFill>
                  <a:schemeClr val="bg2"/>
                </a:solidFill>
                <a:prstDash val="solid"/>
                <a:round/>
                <a:headEnd type="none" w="med" len="med"/>
                <a:tailEnd type="none" w="med" len="med"/>
              </a:ln>
              <a:effectLst/>
            </p:spPr>
            <p:txBody>
              <a:bodyPr/>
              <a:lstStyle/>
              <a:p>
                <a:pPr>
                  <a:defRPr/>
                </a:pPr>
                <a:endParaRPr lang="ru-RU"/>
              </a:p>
            </p:txBody>
          </p:sp>
          <p:sp>
            <p:nvSpPr>
              <p:cNvPr id="148" name="Freeform 10"/>
              <p:cNvSpPr>
                <a:spLocks/>
              </p:cNvSpPr>
              <p:nvPr userDrawn="1"/>
            </p:nvSpPr>
            <p:spPr bwMode="hidden">
              <a:xfrm>
                <a:off x="3291" y="968"/>
                <a:ext cx="2471" cy="2396"/>
              </a:xfrm>
              <a:custGeom>
                <a:avLst/>
                <a:gdLst/>
                <a:ahLst/>
                <a:cxnLst>
                  <a:cxn ang="0">
                    <a:pos x="1118" y="0"/>
                  </a:cxn>
                  <a:cxn ang="0">
                    <a:pos x="1179" y="225"/>
                  </a:cxn>
                  <a:cxn ang="0">
                    <a:pos x="1393" y="339"/>
                  </a:cxn>
                  <a:cxn ang="0">
                    <a:pos x="1404" y="548"/>
                  </a:cxn>
                  <a:cxn ang="0">
                    <a:pos x="1342" y="732"/>
                  </a:cxn>
                  <a:cxn ang="0">
                    <a:pos x="1434" y="925"/>
                  </a:cxn>
                  <a:cxn ang="0">
                    <a:pos x="1455" y="1109"/>
                  </a:cxn>
                  <a:cxn ang="0">
                    <a:pos x="1311" y="1142"/>
                  </a:cxn>
                  <a:cxn ang="0">
                    <a:pos x="926" y="1384"/>
                  </a:cxn>
                  <a:cxn ang="0">
                    <a:pos x="975" y="1456"/>
                  </a:cxn>
                  <a:cxn ang="0">
                    <a:pos x="956" y="1624"/>
                  </a:cxn>
                  <a:cxn ang="0">
                    <a:pos x="782" y="1817"/>
                  </a:cxn>
                  <a:cxn ang="0">
                    <a:pos x="539" y="1978"/>
                  </a:cxn>
                  <a:cxn ang="0">
                    <a:pos x="152" y="2026"/>
                  </a:cxn>
                  <a:cxn ang="0">
                    <a:pos x="19" y="2251"/>
                  </a:cxn>
                  <a:cxn ang="0">
                    <a:pos x="0" y="2396"/>
                  </a:cxn>
                  <a:cxn ang="0">
                    <a:pos x="213" y="2179"/>
                  </a:cxn>
                  <a:cxn ang="0">
                    <a:pos x="629" y="2090"/>
                  </a:cxn>
                  <a:cxn ang="0">
                    <a:pos x="894" y="1906"/>
                  </a:cxn>
                  <a:cxn ang="0">
                    <a:pos x="1230" y="1986"/>
                  </a:cxn>
                  <a:cxn ang="0">
                    <a:pos x="1668" y="1906"/>
                  </a:cxn>
                  <a:cxn ang="0">
                    <a:pos x="1983" y="1745"/>
                  </a:cxn>
                  <a:cxn ang="0">
                    <a:pos x="2014" y="1600"/>
                  </a:cxn>
                  <a:cxn ang="0">
                    <a:pos x="2237" y="1496"/>
                  </a:cxn>
                  <a:cxn ang="0">
                    <a:pos x="2359" y="1552"/>
                  </a:cxn>
                  <a:cxn ang="0">
                    <a:pos x="2471" y="1479"/>
                  </a:cxn>
                </a:cxnLst>
                <a:rect l="0" t="0" r="r" b="b"/>
                <a:pathLst>
                  <a:path w="2471" h="2396">
                    <a:moveTo>
                      <a:pt x="1118" y="0"/>
                    </a:moveTo>
                    <a:lnTo>
                      <a:pt x="1179" y="225"/>
                    </a:lnTo>
                    <a:lnTo>
                      <a:pt x="1393" y="339"/>
                    </a:lnTo>
                    <a:lnTo>
                      <a:pt x="1404" y="548"/>
                    </a:lnTo>
                    <a:lnTo>
                      <a:pt x="1342" y="732"/>
                    </a:lnTo>
                    <a:lnTo>
                      <a:pt x="1434" y="925"/>
                    </a:lnTo>
                    <a:lnTo>
                      <a:pt x="1455" y="1109"/>
                    </a:lnTo>
                    <a:lnTo>
                      <a:pt x="1311" y="1142"/>
                    </a:lnTo>
                    <a:lnTo>
                      <a:pt x="926" y="1384"/>
                    </a:lnTo>
                    <a:lnTo>
                      <a:pt x="975" y="1456"/>
                    </a:lnTo>
                    <a:lnTo>
                      <a:pt x="956" y="1624"/>
                    </a:lnTo>
                    <a:lnTo>
                      <a:pt x="782" y="1817"/>
                    </a:lnTo>
                    <a:lnTo>
                      <a:pt x="539" y="1978"/>
                    </a:lnTo>
                    <a:lnTo>
                      <a:pt x="152" y="2026"/>
                    </a:lnTo>
                    <a:lnTo>
                      <a:pt x="19" y="2251"/>
                    </a:lnTo>
                    <a:lnTo>
                      <a:pt x="0" y="2396"/>
                    </a:lnTo>
                    <a:lnTo>
                      <a:pt x="213" y="2179"/>
                    </a:lnTo>
                    <a:lnTo>
                      <a:pt x="629" y="2090"/>
                    </a:lnTo>
                    <a:lnTo>
                      <a:pt x="894" y="1906"/>
                    </a:lnTo>
                    <a:lnTo>
                      <a:pt x="1230" y="1986"/>
                    </a:lnTo>
                    <a:lnTo>
                      <a:pt x="1668" y="1906"/>
                    </a:lnTo>
                    <a:lnTo>
                      <a:pt x="1983" y="1745"/>
                    </a:lnTo>
                    <a:lnTo>
                      <a:pt x="2014" y="1600"/>
                    </a:lnTo>
                    <a:lnTo>
                      <a:pt x="2237" y="1496"/>
                    </a:lnTo>
                    <a:lnTo>
                      <a:pt x="2359" y="1552"/>
                    </a:lnTo>
                    <a:lnTo>
                      <a:pt x="2471" y="1479"/>
                    </a:lnTo>
                  </a:path>
                </a:pathLst>
              </a:custGeom>
              <a:noFill/>
              <a:ln w="16510" cap="flat" cmpd="sng">
                <a:solidFill>
                  <a:schemeClr val="bg2"/>
                </a:solidFill>
                <a:prstDash val="solid"/>
                <a:round/>
                <a:headEnd type="none" w="med" len="med"/>
                <a:tailEnd type="none" w="med" len="med"/>
              </a:ln>
              <a:effectLst/>
            </p:spPr>
            <p:txBody>
              <a:bodyPr/>
              <a:lstStyle/>
              <a:p>
                <a:pPr>
                  <a:defRPr/>
                </a:pPr>
                <a:endParaRPr lang="ru-RU"/>
              </a:p>
            </p:txBody>
          </p:sp>
          <p:sp>
            <p:nvSpPr>
              <p:cNvPr id="149" name="Freeform 11"/>
              <p:cNvSpPr>
                <a:spLocks/>
              </p:cNvSpPr>
              <p:nvPr userDrawn="1"/>
            </p:nvSpPr>
            <p:spPr bwMode="hidden">
              <a:xfrm>
                <a:off x="2366" y="1067"/>
                <a:ext cx="1399" cy="1349"/>
              </a:xfrm>
              <a:custGeom>
                <a:avLst/>
                <a:gdLst/>
                <a:ahLst/>
                <a:cxnLst>
                  <a:cxn ang="0">
                    <a:pos x="620" y="155"/>
                  </a:cxn>
                  <a:cxn ang="0">
                    <a:pos x="421" y="155"/>
                  </a:cxn>
                  <a:cxn ang="0">
                    <a:pos x="205" y="507"/>
                  </a:cxn>
                  <a:cxn ang="0">
                    <a:pos x="0" y="673"/>
                  </a:cxn>
                  <a:cxn ang="0">
                    <a:pos x="487" y="783"/>
                  </a:cxn>
                  <a:cxn ang="0">
                    <a:pos x="425" y="1009"/>
                  </a:cxn>
                  <a:cxn ang="0">
                    <a:pos x="617" y="1086"/>
                  </a:cxn>
                  <a:cxn ang="0">
                    <a:pos x="498" y="1349"/>
                  </a:cxn>
                  <a:cxn ang="0">
                    <a:pos x="961" y="1035"/>
                  </a:cxn>
                  <a:cxn ang="0">
                    <a:pos x="926" y="776"/>
                  </a:cxn>
                  <a:cxn ang="0">
                    <a:pos x="1181" y="749"/>
                  </a:cxn>
                  <a:cxn ang="0">
                    <a:pos x="1399" y="601"/>
                  </a:cxn>
                  <a:cxn ang="0">
                    <a:pos x="1315" y="416"/>
                  </a:cxn>
                  <a:cxn ang="0">
                    <a:pos x="1341" y="196"/>
                  </a:cxn>
                  <a:cxn ang="0">
                    <a:pos x="1171" y="164"/>
                  </a:cxn>
                  <a:cxn ang="0">
                    <a:pos x="928" y="0"/>
                  </a:cxn>
                  <a:cxn ang="0">
                    <a:pos x="620" y="155"/>
                  </a:cxn>
                </a:cxnLst>
                <a:rect l="0" t="0" r="r" b="b"/>
                <a:pathLst>
                  <a:path w="1399" h="1349">
                    <a:moveTo>
                      <a:pt x="620" y="155"/>
                    </a:moveTo>
                    <a:lnTo>
                      <a:pt x="421" y="155"/>
                    </a:lnTo>
                    <a:lnTo>
                      <a:pt x="205" y="507"/>
                    </a:lnTo>
                    <a:lnTo>
                      <a:pt x="0" y="673"/>
                    </a:lnTo>
                    <a:lnTo>
                      <a:pt x="487" y="783"/>
                    </a:lnTo>
                    <a:lnTo>
                      <a:pt x="425" y="1009"/>
                    </a:lnTo>
                    <a:lnTo>
                      <a:pt x="617" y="1086"/>
                    </a:lnTo>
                    <a:lnTo>
                      <a:pt x="498" y="1349"/>
                    </a:lnTo>
                    <a:lnTo>
                      <a:pt x="961" y="1035"/>
                    </a:lnTo>
                    <a:lnTo>
                      <a:pt x="926" y="776"/>
                    </a:lnTo>
                    <a:lnTo>
                      <a:pt x="1181" y="749"/>
                    </a:lnTo>
                    <a:lnTo>
                      <a:pt x="1399" y="601"/>
                    </a:lnTo>
                    <a:lnTo>
                      <a:pt x="1315" y="416"/>
                    </a:lnTo>
                    <a:lnTo>
                      <a:pt x="1341" y="196"/>
                    </a:lnTo>
                    <a:lnTo>
                      <a:pt x="1171" y="164"/>
                    </a:lnTo>
                    <a:lnTo>
                      <a:pt x="928" y="0"/>
                    </a:lnTo>
                    <a:lnTo>
                      <a:pt x="620" y="155"/>
                    </a:lnTo>
                    <a:close/>
                  </a:path>
                </a:pathLst>
              </a:custGeom>
              <a:noFill/>
              <a:ln w="17780" cap="flat" cmpd="sng">
                <a:solidFill>
                  <a:schemeClr val="bg2"/>
                </a:solidFill>
                <a:prstDash val="solid"/>
                <a:round/>
                <a:headEnd type="none" w="med" len="med"/>
                <a:tailEnd type="none" w="med" len="med"/>
              </a:ln>
              <a:effectLst/>
            </p:spPr>
            <p:txBody>
              <a:bodyPr/>
              <a:lstStyle/>
              <a:p>
                <a:pPr>
                  <a:defRPr/>
                </a:pPr>
                <a:endParaRPr lang="ru-RU"/>
              </a:p>
            </p:txBody>
          </p:sp>
          <p:sp>
            <p:nvSpPr>
              <p:cNvPr id="150" name="Freeform 12"/>
              <p:cNvSpPr>
                <a:spLocks/>
              </p:cNvSpPr>
              <p:nvPr userDrawn="1"/>
            </p:nvSpPr>
            <p:spPr bwMode="hidden">
              <a:xfrm>
                <a:off x="4275" y="2031"/>
                <a:ext cx="1256" cy="810"/>
              </a:xfrm>
              <a:custGeom>
                <a:avLst/>
                <a:gdLst/>
                <a:ahLst/>
                <a:cxnLst>
                  <a:cxn ang="0">
                    <a:pos x="719" y="183"/>
                  </a:cxn>
                  <a:cxn ang="0">
                    <a:pos x="760" y="33"/>
                  </a:cxn>
                  <a:cxn ang="0">
                    <a:pos x="884" y="0"/>
                  </a:cxn>
                  <a:cxn ang="0">
                    <a:pos x="983" y="78"/>
                  </a:cxn>
                  <a:cxn ang="0">
                    <a:pos x="1082" y="248"/>
                  </a:cxn>
                  <a:cxn ang="0">
                    <a:pos x="1256" y="229"/>
                  </a:cxn>
                  <a:cxn ang="0">
                    <a:pos x="1248" y="359"/>
                  </a:cxn>
                  <a:cxn ang="0">
                    <a:pos x="1016" y="431"/>
                  </a:cxn>
                  <a:cxn ang="0">
                    <a:pos x="879" y="417"/>
                  </a:cxn>
                  <a:cxn ang="0">
                    <a:pos x="719" y="481"/>
                  </a:cxn>
                  <a:cxn ang="0">
                    <a:pos x="591" y="633"/>
                  </a:cxn>
                  <a:cxn ang="0">
                    <a:pos x="423" y="537"/>
                  </a:cxn>
                  <a:cxn ang="0">
                    <a:pos x="256" y="810"/>
                  </a:cxn>
                  <a:cxn ang="0">
                    <a:pos x="66" y="764"/>
                  </a:cxn>
                  <a:cxn ang="0">
                    <a:pos x="0" y="601"/>
                  </a:cxn>
                  <a:cxn ang="0">
                    <a:pos x="157" y="483"/>
                  </a:cxn>
                  <a:cxn ang="0">
                    <a:pos x="248" y="281"/>
                  </a:cxn>
                  <a:cxn ang="0">
                    <a:pos x="438" y="150"/>
                  </a:cxn>
                  <a:cxn ang="0">
                    <a:pos x="719" y="189"/>
                  </a:cxn>
                </a:cxnLst>
                <a:rect l="0" t="0" r="r" b="b"/>
                <a:pathLst>
                  <a:path w="1256" h="810">
                    <a:moveTo>
                      <a:pt x="719" y="183"/>
                    </a:moveTo>
                    <a:lnTo>
                      <a:pt x="760" y="33"/>
                    </a:lnTo>
                    <a:lnTo>
                      <a:pt x="884" y="0"/>
                    </a:lnTo>
                    <a:lnTo>
                      <a:pt x="983" y="78"/>
                    </a:lnTo>
                    <a:lnTo>
                      <a:pt x="1082" y="248"/>
                    </a:lnTo>
                    <a:lnTo>
                      <a:pt x="1256" y="229"/>
                    </a:lnTo>
                    <a:lnTo>
                      <a:pt x="1248" y="359"/>
                    </a:lnTo>
                    <a:lnTo>
                      <a:pt x="1016" y="431"/>
                    </a:lnTo>
                    <a:lnTo>
                      <a:pt x="879" y="417"/>
                    </a:lnTo>
                    <a:lnTo>
                      <a:pt x="719" y="481"/>
                    </a:lnTo>
                    <a:lnTo>
                      <a:pt x="591" y="633"/>
                    </a:lnTo>
                    <a:lnTo>
                      <a:pt x="423" y="537"/>
                    </a:lnTo>
                    <a:lnTo>
                      <a:pt x="256" y="810"/>
                    </a:lnTo>
                    <a:lnTo>
                      <a:pt x="66" y="764"/>
                    </a:lnTo>
                    <a:lnTo>
                      <a:pt x="0" y="601"/>
                    </a:lnTo>
                    <a:lnTo>
                      <a:pt x="157" y="483"/>
                    </a:lnTo>
                    <a:lnTo>
                      <a:pt x="248" y="281"/>
                    </a:lnTo>
                    <a:lnTo>
                      <a:pt x="438" y="150"/>
                    </a:lnTo>
                    <a:lnTo>
                      <a:pt x="719" y="189"/>
                    </a:lnTo>
                  </a:path>
                </a:pathLst>
              </a:custGeom>
              <a:noFill/>
              <a:ln w="17780" cap="flat" cmpd="sng">
                <a:solidFill>
                  <a:schemeClr val="bg2"/>
                </a:solidFill>
                <a:prstDash val="solid"/>
                <a:round/>
                <a:headEnd type="none" w="med" len="med"/>
                <a:tailEnd type="none" w="med" len="med"/>
              </a:ln>
              <a:effectLst/>
            </p:spPr>
            <p:txBody>
              <a:bodyPr/>
              <a:lstStyle/>
              <a:p>
                <a:pPr>
                  <a:defRPr/>
                </a:pPr>
                <a:endParaRPr lang="ru-RU"/>
              </a:p>
            </p:txBody>
          </p:sp>
          <p:sp>
            <p:nvSpPr>
              <p:cNvPr id="151" name="Freeform 13"/>
              <p:cNvSpPr>
                <a:spLocks/>
              </p:cNvSpPr>
              <p:nvPr userDrawn="1"/>
            </p:nvSpPr>
            <p:spPr bwMode="hidden">
              <a:xfrm>
                <a:off x="2914" y="3476"/>
                <a:ext cx="2848" cy="788"/>
              </a:xfrm>
              <a:custGeom>
                <a:avLst/>
                <a:gdLst/>
                <a:ahLst/>
                <a:cxnLst>
                  <a:cxn ang="0">
                    <a:pos x="2838" y="16"/>
                  </a:cxn>
                  <a:cxn ang="0">
                    <a:pos x="2493" y="0"/>
                  </a:cxn>
                  <a:cxn ang="0">
                    <a:pos x="2278" y="81"/>
                  </a:cxn>
                  <a:cxn ang="0">
                    <a:pos x="1936" y="44"/>
                  </a:cxn>
                  <a:cxn ang="0">
                    <a:pos x="1739" y="354"/>
                  </a:cxn>
                  <a:cxn ang="0">
                    <a:pos x="1600" y="212"/>
                  </a:cxn>
                  <a:cxn ang="0">
                    <a:pos x="1352" y="308"/>
                  </a:cxn>
                  <a:cxn ang="0">
                    <a:pos x="1445" y="515"/>
                  </a:cxn>
                  <a:cxn ang="0">
                    <a:pos x="1072" y="412"/>
                  </a:cxn>
                  <a:cxn ang="0">
                    <a:pos x="888" y="540"/>
                  </a:cxn>
                  <a:cxn ang="0">
                    <a:pos x="0" y="660"/>
                  </a:cxn>
                  <a:cxn ang="0">
                    <a:pos x="288" y="788"/>
                  </a:cxn>
                  <a:cxn ang="0">
                    <a:pos x="1040" y="676"/>
                  </a:cxn>
                  <a:cxn ang="0">
                    <a:pos x="1272" y="748"/>
                  </a:cxn>
                  <a:cxn ang="0">
                    <a:pos x="2096" y="691"/>
                  </a:cxn>
                  <a:cxn ang="0">
                    <a:pos x="2320" y="748"/>
                  </a:cxn>
                  <a:cxn ang="0">
                    <a:pos x="2456" y="596"/>
                  </a:cxn>
                  <a:cxn ang="0">
                    <a:pos x="2712" y="716"/>
                  </a:cxn>
                  <a:cxn ang="0">
                    <a:pos x="2716" y="339"/>
                  </a:cxn>
                  <a:cxn ang="0">
                    <a:pos x="2848" y="258"/>
                  </a:cxn>
                </a:cxnLst>
                <a:rect l="0" t="0" r="r" b="b"/>
                <a:pathLst>
                  <a:path w="2848" h="788">
                    <a:moveTo>
                      <a:pt x="2838" y="16"/>
                    </a:moveTo>
                    <a:lnTo>
                      <a:pt x="2493" y="0"/>
                    </a:lnTo>
                    <a:lnTo>
                      <a:pt x="2278" y="81"/>
                    </a:lnTo>
                    <a:lnTo>
                      <a:pt x="1936" y="44"/>
                    </a:lnTo>
                    <a:lnTo>
                      <a:pt x="1739" y="354"/>
                    </a:lnTo>
                    <a:lnTo>
                      <a:pt x="1600" y="212"/>
                    </a:lnTo>
                    <a:lnTo>
                      <a:pt x="1352" y="308"/>
                    </a:lnTo>
                    <a:lnTo>
                      <a:pt x="1445" y="515"/>
                    </a:lnTo>
                    <a:lnTo>
                      <a:pt x="1072" y="412"/>
                    </a:lnTo>
                    <a:lnTo>
                      <a:pt x="888" y="540"/>
                    </a:lnTo>
                    <a:lnTo>
                      <a:pt x="0" y="660"/>
                    </a:lnTo>
                    <a:lnTo>
                      <a:pt x="288" y="788"/>
                    </a:lnTo>
                    <a:lnTo>
                      <a:pt x="1040" y="676"/>
                    </a:lnTo>
                    <a:lnTo>
                      <a:pt x="1272" y="748"/>
                    </a:lnTo>
                    <a:lnTo>
                      <a:pt x="2096" y="691"/>
                    </a:lnTo>
                    <a:lnTo>
                      <a:pt x="2320" y="748"/>
                    </a:lnTo>
                    <a:lnTo>
                      <a:pt x="2456" y="596"/>
                    </a:lnTo>
                    <a:lnTo>
                      <a:pt x="2712" y="716"/>
                    </a:lnTo>
                    <a:lnTo>
                      <a:pt x="2716" y="339"/>
                    </a:lnTo>
                    <a:lnTo>
                      <a:pt x="2848" y="258"/>
                    </a:lnTo>
                  </a:path>
                </a:pathLst>
              </a:custGeom>
              <a:noFill/>
              <a:ln w="17780" cap="flat" cmpd="sng">
                <a:solidFill>
                  <a:schemeClr val="bg2"/>
                </a:solidFill>
                <a:prstDash val="solid"/>
                <a:round/>
                <a:headEnd type="none" w="med" len="med"/>
                <a:tailEnd type="none" w="med" len="med"/>
              </a:ln>
              <a:effectLst/>
            </p:spPr>
            <p:txBody>
              <a:bodyPr/>
              <a:lstStyle/>
              <a:p>
                <a:pPr>
                  <a:defRPr/>
                </a:pPr>
                <a:endParaRPr lang="ru-RU"/>
              </a:p>
            </p:txBody>
          </p:sp>
          <p:sp>
            <p:nvSpPr>
              <p:cNvPr id="152" name="Freeform 14"/>
              <p:cNvSpPr>
                <a:spLocks/>
              </p:cNvSpPr>
              <p:nvPr userDrawn="1"/>
            </p:nvSpPr>
            <p:spPr bwMode="hidden">
              <a:xfrm>
                <a:off x="5443" y="922"/>
                <a:ext cx="319" cy="854"/>
              </a:xfrm>
              <a:custGeom>
                <a:avLst/>
                <a:gdLst/>
                <a:ahLst/>
                <a:cxnLst>
                  <a:cxn ang="0">
                    <a:pos x="0" y="0"/>
                  </a:cxn>
                  <a:cxn ang="0">
                    <a:pos x="106" y="313"/>
                  </a:cxn>
                  <a:cxn ang="0">
                    <a:pos x="106" y="634"/>
                  </a:cxn>
                  <a:cxn ang="0">
                    <a:pos x="268" y="854"/>
                  </a:cxn>
                  <a:cxn ang="0">
                    <a:pos x="278" y="577"/>
                  </a:cxn>
                  <a:cxn ang="0">
                    <a:pos x="238" y="400"/>
                  </a:cxn>
                  <a:cxn ang="0">
                    <a:pos x="319" y="240"/>
                  </a:cxn>
                </a:cxnLst>
                <a:rect l="0" t="0" r="r" b="b"/>
                <a:pathLst>
                  <a:path w="319" h="854">
                    <a:moveTo>
                      <a:pt x="0" y="0"/>
                    </a:moveTo>
                    <a:lnTo>
                      <a:pt x="106" y="313"/>
                    </a:lnTo>
                    <a:lnTo>
                      <a:pt x="106" y="634"/>
                    </a:lnTo>
                    <a:lnTo>
                      <a:pt x="268" y="854"/>
                    </a:lnTo>
                    <a:lnTo>
                      <a:pt x="278" y="577"/>
                    </a:lnTo>
                    <a:lnTo>
                      <a:pt x="238" y="400"/>
                    </a:lnTo>
                    <a:lnTo>
                      <a:pt x="319" y="240"/>
                    </a:lnTo>
                  </a:path>
                </a:pathLst>
              </a:custGeom>
              <a:noFill/>
              <a:ln w="17780" cap="flat" cmpd="sng">
                <a:solidFill>
                  <a:schemeClr val="bg2"/>
                </a:solidFill>
                <a:prstDash val="solid"/>
                <a:round/>
                <a:headEnd type="none" w="med" len="med"/>
                <a:tailEnd type="none" w="med" len="med"/>
              </a:ln>
              <a:effectLst/>
            </p:spPr>
            <p:txBody>
              <a:bodyPr/>
              <a:lstStyle/>
              <a:p>
                <a:pPr>
                  <a:defRPr/>
                </a:pPr>
                <a:endParaRPr lang="ru-RU"/>
              </a:p>
            </p:txBody>
          </p:sp>
          <p:sp>
            <p:nvSpPr>
              <p:cNvPr id="153" name="Freeform 15"/>
              <p:cNvSpPr>
                <a:spLocks/>
              </p:cNvSpPr>
              <p:nvPr userDrawn="1"/>
            </p:nvSpPr>
            <p:spPr bwMode="hidden">
              <a:xfrm>
                <a:off x="4954" y="3568"/>
                <a:ext cx="646" cy="392"/>
              </a:xfrm>
              <a:custGeom>
                <a:avLst/>
                <a:gdLst/>
                <a:ahLst/>
                <a:cxnLst>
                  <a:cxn ang="0">
                    <a:pos x="504" y="0"/>
                  </a:cxn>
                  <a:cxn ang="0">
                    <a:pos x="320" y="61"/>
                  </a:cxn>
                  <a:cxn ang="0">
                    <a:pos x="238" y="109"/>
                  </a:cxn>
                  <a:cxn ang="0">
                    <a:pos x="144" y="216"/>
                  </a:cxn>
                  <a:cxn ang="0">
                    <a:pos x="0" y="392"/>
                  </a:cxn>
                  <a:cxn ang="0">
                    <a:pos x="360" y="263"/>
                  </a:cxn>
                  <a:cxn ang="0">
                    <a:pos x="432" y="182"/>
                  </a:cxn>
                  <a:cxn ang="0">
                    <a:pos x="646" y="142"/>
                  </a:cxn>
                  <a:cxn ang="0">
                    <a:pos x="504" y="0"/>
                  </a:cxn>
                </a:cxnLst>
                <a:rect l="0" t="0" r="r" b="b"/>
                <a:pathLst>
                  <a:path w="646" h="392">
                    <a:moveTo>
                      <a:pt x="504" y="0"/>
                    </a:moveTo>
                    <a:lnTo>
                      <a:pt x="320" y="61"/>
                    </a:lnTo>
                    <a:lnTo>
                      <a:pt x="238" y="109"/>
                    </a:lnTo>
                    <a:lnTo>
                      <a:pt x="144" y="216"/>
                    </a:lnTo>
                    <a:lnTo>
                      <a:pt x="0" y="392"/>
                    </a:lnTo>
                    <a:lnTo>
                      <a:pt x="360" y="263"/>
                    </a:lnTo>
                    <a:lnTo>
                      <a:pt x="432" y="182"/>
                    </a:lnTo>
                    <a:lnTo>
                      <a:pt x="646" y="142"/>
                    </a:lnTo>
                    <a:lnTo>
                      <a:pt x="504" y="0"/>
                    </a:lnTo>
                    <a:close/>
                  </a:path>
                </a:pathLst>
              </a:custGeom>
              <a:noFill/>
              <a:ln w="17780" cap="flat" cmpd="sng">
                <a:solidFill>
                  <a:schemeClr val="bg2"/>
                </a:solidFill>
                <a:prstDash val="solid"/>
                <a:round/>
                <a:headEnd type="none" w="med" len="med"/>
                <a:tailEnd type="none" w="med" len="med"/>
              </a:ln>
              <a:effectLst/>
            </p:spPr>
            <p:txBody>
              <a:bodyPr/>
              <a:lstStyle/>
              <a:p>
                <a:pPr>
                  <a:defRPr/>
                </a:pPr>
                <a:endParaRPr lang="ru-RU"/>
              </a:p>
            </p:txBody>
          </p:sp>
          <p:sp>
            <p:nvSpPr>
              <p:cNvPr id="154" name="Freeform 16"/>
              <p:cNvSpPr>
                <a:spLocks/>
              </p:cNvSpPr>
              <p:nvPr userDrawn="1"/>
            </p:nvSpPr>
            <p:spPr bwMode="hidden">
              <a:xfrm>
                <a:off x="50" y="2400"/>
                <a:ext cx="2736" cy="1920"/>
              </a:xfrm>
              <a:custGeom>
                <a:avLst/>
                <a:gdLst/>
                <a:ahLst/>
                <a:cxnLst>
                  <a:cxn ang="0">
                    <a:pos x="0" y="0"/>
                  </a:cxn>
                  <a:cxn ang="0">
                    <a:pos x="96" y="336"/>
                  </a:cxn>
                  <a:cxn ang="0">
                    <a:pos x="384" y="384"/>
                  </a:cxn>
                  <a:cxn ang="0">
                    <a:pos x="576" y="720"/>
                  </a:cxn>
                  <a:cxn ang="0">
                    <a:pos x="528" y="960"/>
                  </a:cxn>
                  <a:cxn ang="0">
                    <a:pos x="672" y="1104"/>
                  </a:cxn>
                  <a:cxn ang="0">
                    <a:pos x="576" y="1392"/>
                  </a:cxn>
                  <a:cxn ang="0">
                    <a:pos x="624" y="1632"/>
                  </a:cxn>
                  <a:cxn ang="0">
                    <a:pos x="1488" y="1872"/>
                  </a:cxn>
                  <a:cxn ang="0">
                    <a:pos x="1680" y="1728"/>
                  </a:cxn>
                  <a:cxn ang="0">
                    <a:pos x="2208" y="1728"/>
                  </a:cxn>
                  <a:cxn ang="0">
                    <a:pos x="2304" y="1632"/>
                  </a:cxn>
                  <a:cxn ang="0">
                    <a:pos x="2736" y="1872"/>
                  </a:cxn>
                  <a:cxn ang="0">
                    <a:pos x="2640" y="1920"/>
                  </a:cxn>
                  <a:cxn ang="0">
                    <a:pos x="2304" y="1824"/>
                  </a:cxn>
                  <a:cxn ang="0">
                    <a:pos x="2160" y="1872"/>
                  </a:cxn>
                  <a:cxn ang="0">
                    <a:pos x="1632" y="1920"/>
                  </a:cxn>
                  <a:cxn ang="0">
                    <a:pos x="1440" y="1920"/>
                  </a:cxn>
                  <a:cxn ang="0">
                    <a:pos x="480" y="1824"/>
                  </a:cxn>
                  <a:cxn ang="0">
                    <a:pos x="192" y="1872"/>
                  </a:cxn>
                  <a:cxn ang="0">
                    <a:pos x="96" y="1680"/>
                  </a:cxn>
                  <a:cxn ang="0">
                    <a:pos x="288" y="1440"/>
                  </a:cxn>
                  <a:cxn ang="0">
                    <a:pos x="336" y="1104"/>
                  </a:cxn>
                  <a:cxn ang="0">
                    <a:pos x="144" y="864"/>
                  </a:cxn>
                  <a:cxn ang="0">
                    <a:pos x="240" y="624"/>
                  </a:cxn>
                  <a:cxn ang="0">
                    <a:pos x="48" y="528"/>
                  </a:cxn>
                  <a:cxn ang="0">
                    <a:pos x="0" y="0"/>
                  </a:cxn>
                </a:cxnLst>
                <a:rect l="0" t="0" r="r" b="b"/>
                <a:pathLst>
                  <a:path w="2736" h="1920">
                    <a:moveTo>
                      <a:pt x="0" y="0"/>
                    </a:moveTo>
                    <a:lnTo>
                      <a:pt x="96" y="336"/>
                    </a:lnTo>
                    <a:lnTo>
                      <a:pt x="384" y="384"/>
                    </a:lnTo>
                    <a:lnTo>
                      <a:pt x="576" y="720"/>
                    </a:lnTo>
                    <a:lnTo>
                      <a:pt x="528" y="960"/>
                    </a:lnTo>
                    <a:lnTo>
                      <a:pt x="672" y="1104"/>
                    </a:lnTo>
                    <a:lnTo>
                      <a:pt x="576" y="1392"/>
                    </a:lnTo>
                    <a:lnTo>
                      <a:pt x="624" y="1632"/>
                    </a:lnTo>
                    <a:lnTo>
                      <a:pt x="1488" y="1872"/>
                    </a:lnTo>
                    <a:lnTo>
                      <a:pt x="1680" y="1728"/>
                    </a:lnTo>
                    <a:lnTo>
                      <a:pt x="2208" y="1728"/>
                    </a:lnTo>
                    <a:lnTo>
                      <a:pt x="2304" y="1632"/>
                    </a:lnTo>
                    <a:lnTo>
                      <a:pt x="2736" y="1872"/>
                    </a:lnTo>
                    <a:lnTo>
                      <a:pt x="2640" y="1920"/>
                    </a:lnTo>
                    <a:lnTo>
                      <a:pt x="2304" y="1824"/>
                    </a:lnTo>
                    <a:lnTo>
                      <a:pt x="2160" y="1872"/>
                    </a:lnTo>
                    <a:lnTo>
                      <a:pt x="1632" y="1920"/>
                    </a:lnTo>
                    <a:lnTo>
                      <a:pt x="1440" y="1920"/>
                    </a:lnTo>
                    <a:lnTo>
                      <a:pt x="480" y="1824"/>
                    </a:lnTo>
                    <a:lnTo>
                      <a:pt x="192" y="1872"/>
                    </a:lnTo>
                    <a:lnTo>
                      <a:pt x="96" y="1680"/>
                    </a:lnTo>
                    <a:lnTo>
                      <a:pt x="288" y="1440"/>
                    </a:lnTo>
                    <a:lnTo>
                      <a:pt x="336" y="1104"/>
                    </a:lnTo>
                    <a:lnTo>
                      <a:pt x="144" y="864"/>
                    </a:lnTo>
                    <a:lnTo>
                      <a:pt x="240" y="624"/>
                    </a:lnTo>
                    <a:lnTo>
                      <a:pt x="48" y="528"/>
                    </a:lnTo>
                    <a:lnTo>
                      <a:pt x="0" y="0"/>
                    </a:lnTo>
                    <a:close/>
                  </a:path>
                </a:pathLst>
              </a:custGeom>
              <a:noFill/>
              <a:ln w="9525" cap="flat" cmpd="sng">
                <a:solidFill>
                  <a:schemeClr val="bg2"/>
                </a:solidFill>
                <a:prstDash val="solid"/>
                <a:round/>
                <a:headEnd type="none" w="med" len="med"/>
                <a:tailEnd type="none" w="med" len="med"/>
              </a:ln>
              <a:effectLst/>
            </p:spPr>
            <p:txBody>
              <a:bodyPr/>
              <a:lstStyle/>
              <a:p>
                <a:pPr>
                  <a:defRPr/>
                </a:pPr>
                <a:endParaRPr lang="ru-RU"/>
              </a:p>
            </p:txBody>
          </p:sp>
        </p:grpSp>
        <p:grpSp>
          <p:nvGrpSpPr>
            <p:cNvPr id="6" name="Group 17"/>
            <p:cNvGrpSpPr>
              <a:grpSpLocks/>
            </p:cNvGrpSpPr>
            <p:nvPr userDrawn="1"/>
          </p:nvGrpSpPr>
          <p:grpSpPr bwMode="auto">
            <a:xfrm>
              <a:off x="0" y="2291"/>
              <a:ext cx="1385" cy="1702"/>
              <a:chOff x="0" y="2291"/>
              <a:chExt cx="1385" cy="1702"/>
            </a:xfrm>
          </p:grpSpPr>
          <p:sp>
            <p:nvSpPr>
              <p:cNvPr id="7" name="Rectangle 18"/>
              <p:cNvSpPr>
                <a:spLocks noChangeArrowheads="1"/>
              </p:cNvSpPr>
              <p:nvPr userDrawn="1"/>
            </p:nvSpPr>
            <p:spPr bwMode="ltGray">
              <a:xfrm rot="6798887">
                <a:off x="63" y="3882"/>
                <a:ext cx="75"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8" name="Rectangle 19"/>
              <p:cNvSpPr>
                <a:spLocks noChangeArrowheads="1"/>
              </p:cNvSpPr>
              <p:nvPr userDrawn="1"/>
            </p:nvSpPr>
            <p:spPr bwMode="ltGray">
              <a:xfrm rot="6798887">
                <a:off x="33" y="3880"/>
                <a:ext cx="75"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9" name="Rectangle 20"/>
              <p:cNvSpPr>
                <a:spLocks noChangeArrowheads="1"/>
              </p:cNvSpPr>
              <p:nvPr userDrawn="1"/>
            </p:nvSpPr>
            <p:spPr bwMode="ltGray">
              <a:xfrm rot="6798887">
                <a:off x="7" y="3874"/>
                <a:ext cx="75"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0" name="Rectangle 21"/>
              <p:cNvSpPr>
                <a:spLocks noChangeArrowheads="1"/>
              </p:cNvSpPr>
              <p:nvPr userDrawn="1"/>
            </p:nvSpPr>
            <p:spPr bwMode="ltGray">
              <a:xfrm rot="5999912">
                <a:off x="209" y="3884"/>
                <a:ext cx="69"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1" name="Rectangle 22"/>
              <p:cNvSpPr>
                <a:spLocks noChangeArrowheads="1"/>
              </p:cNvSpPr>
              <p:nvPr userDrawn="1"/>
            </p:nvSpPr>
            <p:spPr bwMode="ltGray">
              <a:xfrm rot="5999912">
                <a:off x="183" y="3888"/>
                <a:ext cx="69"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2" name="Rectangle 23"/>
              <p:cNvSpPr>
                <a:spLocks noChangeArrowheads="1"/>
              </p:cNvSpPr>
              <p:nvPr userDrawn="1"/>
            </p:nvSpPr>
            <p:spPr bwMode="ltGray">
              <a:xfrm rot="6250138">
                <a:off x="153" y="3888"/>
                <a:ext cx="69"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 name="Rectangle 24"/>
              <p:cNvSpPr>
                <a:spLocks noChangeArrowheads="1"/>
              </p:cNvSpPr>
              <p:nvPr userDrawn="1"/>
            </p:nvSpPr>
            <p:spPr bwMode="ltGray">
              <a:xfrm rot="6238076">
                <a:off x="123" y="3886"/>
                <a:ext cx="69"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4" name="Rectangle 25"/>
              <p:cNvSpPr>
                <a:spLocks noChangeArrowheads="1"/>
              </p:cNvSpPr>
              <p:nvPr userDrawn="1"/>
            </p:nvSpPr>
            <p:spPr bwMode="ltGray">
              <a:xfrm rot="5380717">
                <a:off x="363" y="3868"/>
                <a:ext cx="69"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5" name="Rectangle 26"/>
              <p:cNvSpPr>
                <a:spLocks noChangeArrowheads="1"/>
              </p:cNvSpPr>
              <p:nvPr userDrawn="1"/>
            </p:nvSpPr>
            <p:spPr bwMode="ltGray">
              <a:xfrm rot="5380717">
                <a:off x="333" y="3872"/>
                <a:ext cx="69"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6" name="Rectangle 27"/>
              <p:cNvSpPr>
                <a:spLocks noChangeArrowheads="1"/>
              </p:cNvSpPr>
              <p:nvPr userDrawn="1"/>
            </p:nvSpPr>
            <p:spPr bwMode="ltGray">
              <a:xfrm rot="5583200">
                <a:off x="303" y="3876"/>
                <a:ext cx="69"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7" name="Rectangle 28"/>
              <p:cNvSpPr>
                <a:spLocks noChangeArrowheads="1"/>
              </p:cNvSpPr>
              <p:nvPr userDrawn="1"/>
            </p:nvSpPr>
            <p:spPr bwMode="ltGray">
              <a:xfrm rot="5737625">
                <a:off x="271" y="3882"/>
                <a:ext cx="69"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8" name="Rectangle 29"/>
              <p:cNvSpPr>
                <a:spLocks noChangeArrowheads="1"/>
              </p:cNvSpPr>
              <p:nvPr userDrawn="1"/>
            </p:nvSpPr>
            <p:spPr bwMode="ltGray">
              <a:xfrm rot="4715477">
                <a:off x="517" y="3828"/>
                <a:ext cx="63"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9" name="Rectangle 30"/>
              <p:cNvSpPr>
                <a:spLocks noChangeArrowheads="1"/>
              </p:cNvSpPr>
              <p:nvPr userDrawn="1"/>
            </p:nvSpPr>
            <p:spPr bwMode="ltGray">
              <a:xfrm rot="4924949">
                <a:off x="486" y="3834"/>
                <a:ext cx="63"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20" name="Rectangle 31"/>
              <p:cNvSpPr>
                <a:spLocks noChangeArrowheads="1"/>
              </p:cNvSpPr>
              <p:nvPr userDrawn="1"/>
            </p:nvSpPr>
            <p:spPr bwMode="ltGray">
              <a:xfrm rot="4924949">
                <a:off x="456" y="3848"/>
                <a:ext cx="63"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21" name="Rectangle 32"/>
              <p:cNvSpPr>
                <a:spLocks noChangeArrowheads="1"/>
              </p:cNvSpPr>
              <p:nvPr userDrawn="1"/>
            </p:nvSpPr>
            <p:spPr bwMode="ltGray">
              <a:xfrm rot="5041352">
                <a:off x="427" y="3850"/>
                <a:ext cx="63"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22" name="Rectangle 33"/>
              <p:cNvSpPr>
                <a:spLocks noChangeArrowheads="1"/>
              </p:cNvSpPr>
              <p:nvPr userDrawn="1"/>
            </p:nvSpPr>
            <p:spPr bwMode="ltGray">
              <a:xfrm rot="3816889">
                <a:off x="664" y="3762"/>
                <a:ext cx="63"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23" name="Rectangle 34"/>
              <p:cNvSpPr>
                <a:spLocks noChangeArrowheads="1"/>
              </p:cNvSpPr>
              <p:nvPr userDrawn="1"/>
            </p:nvSpPr>
            <p:spPr bwMode="ltGray">
              <a:xfrm rot="3816889">
                <a:off x="634" y="3780"/>
                <a:ext cx="63"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24" name="Rectangle 35"/>
              <p:cNvSpPr>
                <a:spLocks noChangeArrowheads="1"/>
              </p:cNvSpPr>
              <p:nvPr userDrawn="1"/>
            </p:nvSpPr>
            <p:spPr bwMode="ltGray">
              <a:xfrm rot="4104184">
                <a:off x="606" y="3790"/>
                <a:ext cx="63"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25" name="Rectangle 36"/>
              <p:cNvSpPr>
                <a:spLocks noChangeArrowheads="1"/>
              </p:cNvSpPr>
              <p:nvPr userDrawn="1"/>
            </p:nvSpPr>
            <p:spPr bwMode="ltGray">
              <a:xfrm rot="4325343">
                <a:off x="575" y="3804"/>
                <a:ext cx="63"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26" name="Rectangle 37"/>
              <p:cNvSpPr>
                <a:spLocks noChangeArrowheads="1"/>
              </p:cNvSpPr>
              <p:nvPr userDrawn="1"/>
            </p:nvSpPr>
            <p:spPr bwMode="ltGray">
              <a:xfrm rot="3368036">
                <a:off x="800" y="3682"/>
                <a:ext cx="63"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27" name="Rectangle 38"/>
              <p:cNvSpPr>
                <a:spLocks noChangeArrowheads="1"/>
              </p:cNvSpPr>
              <p:nvPr userDrawn="1"/>
            </p:nvSpPr>
            <p:spPr bwMode="ltGray">
              <a:xfrm rot="3368036">
                <a:off x="772" y="3698"/>
                <a:ext cx="63"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28" name="Rectangle 39"/>
              <p:cNvSpPr>
                <a:spLocks noChangeArrowheads="1"/>
              </p:cNvSpPr>
              <p:nvPr userDrawn="1"/>
            </p:nvSpPr>
            <p:spPr bwMode="ltGray">
              <a:xfrm rot="3368036">
                <a:off x="746" y="3716"/>
                <a:ext cx="63"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29" name="Rectangle 40"/>
              <p:cNvSpPr>
                <a:spLocks noChangeArrowheads="1"/>
              </p:cNvSpPr>
              <p:nvPr userDrawn="1"/>
            </p:nvSpPr>
            <p:spPr bwMode="ltGray">
              <a:xfrm rot="3816889">
                <a:off x="717" y="3734"/>
                <a:ext cx="63"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30" name="Rectangle 41"/>
              <p:cNvSpPr>
                <a:spLocks noChangeArrowheads="1"/>
              </p:cNvSpPr>
              <p:nvPr userDrawn="1"/>
            </p:nvSpPr>
            <p:spPr bwMode="ltGray">
              <a:xfrm rot="2302266">
                <a:off x="923" y="3587"/>
                <a:ext cx="69"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31" name="Rectangle 42"/>
              <p:cNvSpPr>
                <a:spLocks noChangeArrowheads="1"/>
              </p:cNvSpPr>
              <p:nvPr userDrawn="1"/>
            </p:nvSpPr>
            <p:spPr bwMode="ltGray">
              <a:xfrm rot="2302266">
                <a:off x="899" y="3606"/>
                <a:ext cx="69"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32" name="Rectangle 43"/>
              <p:cNvSpPr>
                <a:spLocks noChangeArrowheads="1"/>
              </p:cNvSpPr>
              <p:nvPr userDrawn="1"/>
            </p:nvSpPr>
            <p:spPr bwMode="ltGray">
              <a:xfrm rot="2707562">
                <a:off x="876" y="3626"/>
                <a:ext cx="69"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33" name="Rectangle 44"/>
              <p:cNvSpPr>
                <a:spLocks noChangeArrowheads="1"/>
              </p:cNvSpPr>
              <p:nvPr userDrawn="1"/>
            </p:nvSpPr>
            <p:spPr bwMode="ltGray">
              <a:xfrm rot="2707562">
                <a:off x="850" y="3644"/>
                <a:ext cx="63"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34" name="Rectangle 45"/>
              <p:cNvSpPr>
                <a:spLocks noChangeArrowheads="1"/>
              </p:cNvSpPr>
              <p:nvPr userDrawn="1"/>
            </p:nvSpPr>
            <p:spPr bwMode="ltGray">
              <a:xfrm rot="1525830">
                <a:off x="1027" y="3473"/>
                <a:ext cx="69"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35" name="Rectangle 46"/>
              <p:cNvSpPr>
                <a:spLocks noChangeArrowheads="1"/>
              </p:cNvSpPr>
              <p:nvPr userDrawn="1"/>
            </p:nvSpPr>
            <p:spPr bwMode="ltGray">
              <a:xfrm rot="1525830">
                <a:off x="1009" y="3497"/>
                <a:ext cx="69"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36" name="Rectangle 47"/>
              <p:cNvSpPr>
                <a:spLocks noChangeArrowheads="1"/>
              </p:cNvSpPr>
              <p:nvPr userDrawn="1"/>
            </p:nvSpPr>
            <p:spPr bwMode="ltGray">
              <a:xfrm rot="1788117">
                <a:off x="990" y="3519"/>
                <a:ext cx="69"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37" name="Rectangle 48"/>
              <p:cNvSpPr>
                <a:spLocks noChangeArrowheads="1"/>
              </p:cNvSpPr>
              <p:nvPr userDrawn="1"/>
            </p:nvSpPr>
            <p:spPr bwMode="ltGray">
              <a:xfrm rot="1788117">
                <a:off x="969" y="3544"/>
                <a:ext cx="69"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38" name="Rectangle 49"/>
              <p:cNvSpPr>
                <a:spLocks noChangeArrowheads="1"/>
              </p:cNvSpPr>
              <p:nvPr userDrawn="1"/>
            </p:nvSpPr>
            <p:spPr bwMode="ltGray">
              <a:xfrm rot="841630">
                <a:off x="1113" y="3355"/>
                <a:ext cx="75"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39" name="Rectangle 50"/>
              <p:cNvSpPr>
                <a:spLocks noChangeArrowheads="1"/>
              </p:cNvSpPr>
              <p:nvPr userDrawn="1"/>
            </p:nvSpPr>
            <p:spPr bwMode="ltGray">
              <a:xfrm rot="841630">
                <a:off x="1100" y="3378"/>
                <a:ext cx="69"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40" name="Rectangle 51"/>
              <p:cNvSpPr>
                <a:spLocks noChangeArrowheads="1"/>
              </p:cNvSpPr>
              <p:nvPr userDrawn="1"/>
            </p:nvSpPr>
            <p:spPr bwMode="ltGray">
              <a:xfrm rot="1308689">
                <a:off x="1086" y="3404"/>
                <a:ext cx="69"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41" name="Rectangle 52"/>
              <p:cNvSpPr>
                <a:spLocks noChangeArrowheads="1"/>
              </p:cNvSpPr>
              <p:nvPr userDrawn="1"/>
            </p:nvSpPr>
            <p:spPr bwMode="ltGray">
              <a:xfrm rot="1308689">
                <a:off x="1064" y="3425"/>
                <a:ext cx="69"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42" name="Rectangle 53"/>
              <p:cNvSpPr>
                <a:spLocks noChangeArrowheads="1"/>
              </p:cNvSpPr>
              <p:nvPr userDrawn="1"/>
            </p:nvSpPr>
            <p:spPr bwMode="ltGray">
              <a:xfrm rot="469913">
                <a:off x="1172" y="3225"/>
                <a:ext cx="81"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43" name="Rectangle 54"/>
              <p:cNvSpPr>
                <a:spLocks noChangeArrowheads="1"/>
              </p:cNvSpPr>
              <p:nvPr userDrawn="1"/>
            </p:nvSpPr>
            <p:spPr bwMode="ltGray">
              <a:xfrm rot="559869">
                <a:off x="1162" y="3250"/>
                <a:ext cx="81"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44" name="Rectangle 55"/>
              <p:cNvSpPr>
                <a:spLocks noChangeArrowheads="1"/>
              </p:cNvSpPr>
              <p:nvPr userDrawn="1"/>
            </p:nvSpPr>
            <p:spPr bwMode="ltGray">
              <a:xfrm rot="734079">
                <a:off x="1154" y="3276"/>
                <a:ext cx="81"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45" name="Rectangle 56"/>
              <p:cNvSpPr>
                <a:spLocks noChangeArrowheads="1"/>
              </p:cNvSpPr>
              <p:nvPr userDrawn="1"/>
            </p:nvSpPr>
            <p:spPr bwMode="ltGray">
              <a:xfrm rot="734079">
                <a:off x="1141" y="3304"/>
                <a:ext cx="75"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46" name="Rectangle 57"/>
              <p:cNvSpPr>
                <a:spLocks noChangeArrowheads="1"/>
              </p:cNvSpPr>
              <p:nvPr userDrawn="1"/>
            </p:nvSpPr>
            <p:spPr bwMode="ltGray">
              <a:xfrm rot="-293905">
                <a:off x="1211" y="3096"/>
                <a:ext cx="81"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47" name="Rectangle 58"/>
              <p:cNvSpPr>
                <a:spLocks noChangeArrowheads="1"/>
              </p:cNvSpPr>
              <p:nvPr userDrawn="1"/>
            </p:nvSpPr>
            <p:spPr bwMode="ltGray">
              <a:xfrm rot="-8">
                <a:off x="1201" y="3122"/>
                <a:ext cx="81"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48" name="Rectangle 59"/>
              <p:cNvSpPr>
                <a:spLocks noChangeArrowheads="1"/>
              </p:cNvSpPr>
              <p:nvPr userDrawn="1"/>
            </p:nvSpPr>
            <p:spPr bwMode="ltGray">
              <a:xfrm rot="-8">
                <a:off x="1200" y="3147"/>
                <a:ext cx="81"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49" name="Rectangle 60"/>
              <p:cNvSpPr>
                <a:spLocks noChangeArrowheads="1"/>
              </p:cNvSpPr>
              <p:nvPr userDrawn="1"/>
            </p:nvSpPr>
            <p:spPr bwMode="ltGray">
              <a:xfrm rot="214188">
                <a:off x="1189" y="3173"/>
                <a:ext cx="81"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50" name="Rectangle 61"/>
              <p:cNvSpPr>
                <a:spLocks noChangeArrowheads="1"/>
              </p:cNvSpPr>
              <p:nvPr userDrawn="1"/>
            </p:nvSpPr>
            <p:spPr bwMode="ltGray">
              <a:xfrm rot="-682388">
                <a:off x="1219" y="2965"/>
                <a:ext cx="86"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51" name="Rectangle 62"/>
              <p:cNvSpPr>
                <a:spLocks noChangeArrowheads="1"/>
              </p:cNvSpPr>
              <p:nvPr userDrawn="1"/>
            </p:nvSpPr>
            <p:spPr bwMode="ltGray">
              <a:xfrm rot="-480400">
                <a:off x="1220" y="2991"/>
                <a:ext cx="86"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52" name="Rectangle 63"/>
              <p:cNvSpPr>
                <a:spLocks noChangeArrowheads="1"/>
              </p:cNvSpPr>
              <p:nvPr userDrawn="1"/>
            </p:nvSpPr>
            <p:spPr bwMode="ltGray">
              <a:xfrm rot="-480400">
                <a:off x="1220" y="3015"/>
                <a:ext cx="86"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53" name="Rectangle 64"/>
              <p:cNvSpPr>
                <a:spLocks noChangeArrowheads="1"/>
              </p:cNvSpPr>
              <p:nvPr userDrawn="1"/>
            </p:nvSpPr>
            <p:spPr bwMode="ltGray">
              <a:xfrm rot="-270546">
                <a:off x="1219" y="3041"/>
                <a:ext cx="81"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54" name="Rectangle 65"/>
              <p:cNvSpPr>
                <a:spLocks noChangeArrowheads="1"/>
              </p:cNvSpPr>
              <p:nvPr userDrawn="1"/>
            </p:nvSpPr>
            <p:spPr bwMode="ltGray">
              <a:xfrm rot="-1132286">
                <a:off x="1207" y="2843"/>
                <a:ext cx="86"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55" name="Rectangle 66"/>
              <p:cNvSpPr>
                <a:spLocks noChangeArrowheads="1"/>
              </p:cNvSpPr>
              <p:nvPr userDrawn="1"/>
            </p:nvSpPr>
            <p:spPr bwMode="ltGray">
              <a:xfrm rot="-969272">
                <a:off x="1213" y="2864"/>
                <a:ext cx="86"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56" name="Rectangle 67"/>
              <p:cNvSpPr>
                <a:spLocks noChangeArrowheads="1"/>
              </p:cNvSpPr>
              <p:nvPr userDrawn="1"/>
            </p:nvSpPr>
            <p:spPr bwMode="ltGray">
              <a:xfrm rot="-969272">
                <a:off x="1216" y="2888"/>
                <a:ext cx="86"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57" name="Rectangle 68"/>
              <p:cNvSpPr>
                <a:spLocks noChangeArrowheads="1"/>
              </p:cNvSpPr>
              <p:nvPr userDrawn="1"/>
            </p:nvSpPr>
            <p:spPr bwMode="ltGray">
              <a:xfrm rot="-806259">
                <a:off x="1219" y="2915"/>
                <a:ext cx="86"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58" name="Rectangle 69"/>
              <p:cNvSpPr>
                <a:spLocks noChangeArrowheads="1"/>
              </p:cNvSpPr>
              <p:nvPr userDrawn="1"/>
            </p:nvSpPr>
            <p:spPr bwMode="ltGray">
              <a:xfrm rot="-1543941">
                <a:off x="1165" y="2727"/>
                <a:ext cx="86"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59" name="Rectangle 70"/>
              <p:cNvSpPr>
                <a:spLocks noChangeArrowheads="1"/>
              </p:cNvSpPr>
              <p:nvPr userDrawn="1"/>
            </p:nvSpPr>
            <p:spPr bwMode="ltGray">
              <a:xfrm rot="-1341953">
                <a:off x="1176" y="2752"/>
                <a:ext cx="86"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60" name="Rectangle 71"/>
              <p:cNvSpPr>
                <a:spLocks noChangeArrowheads="1"/>
              </p:cNvSpPr>
              <p:nvPr userDrawn="1"/>
            </p:nvSpPr>
            <p:spPr bwMode="ltGray">
              <a:xfrm rot="-1341953">
                <a:off x="1184" y="2775"/>
                <a:ext cx="86"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61" name="Rectangle 72"/>
              <p:cNvSpPr>
                <a:spLocks noChangeArrowheads="1"/>
              </p:cNvSpPr>
              <p:nvPr userDrawn="1"/>
            </p:nvSpPr>
            <p:spPr bwMode="ltGray">
              <a:xfrm rot="-1341953">
                <a:off x="1194" y="2795"/>
                <a:ext cx="86"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62" name="Rectangle 73"/>
              <p:cNvSpPr>
                <a:spLocks noChangeArrowheads="1"/>
              </p:cNvSpPr>
              <p:nvPr userDrawn="1"/>
            </p:nvSpPr>
            <p:spPr bwMode="ltGray">
              <a:xfrm rot="-1928746">
                <a:off x="1101" y="2628"/>
                <a:ext cx="86"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63" name="Rectangle 74"/>
              <p:cNvSpPr>
                <a:spLocks noChangeArrowheads="1"/>
              </p:cNvSpPr>
              <p:nvPr userDrawn="1"/>
            </p:nvSpPr>
            <p:spPr bwMode="ltGray">
              <a:xfrm rot="-1844175">
                <a:off x="1114" y="2645"/>
                <a:ext cx="86"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64" name="Rectangle 75"/>
              <p:cNvSpPr>
                <a:spLocks noChangeArrowheads="1"/>
              </p:cNvSpPr>
              <p:nvPr userDrawn="1"/>
            </p:nvSpPr>
            <p:spPr bwMode="ltGray">
              <a:xfrm rot="-1752383">
                <a:off x="1129" y="2667"/>
                <a:ext cx="86"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65" name="Rectangle 76"/>
              <p:cNvSpPr>
                <a:spLocks noChangeArrowheads="1"/>
              </p:cNvSpPr>
              <p:nvPr userDrawn="1"/>
            </p:nvSpPr>
            <p:spPr bwMode="ltGray">
              <a:xfrm rot="-1752383">
                <a:off x="1142" y="2684"/>
                <a:ext cx="86"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66" name="Rectangle 77"/>
              <p:cNvSpPr>
                <a:spLocks noChangeArrowheads="1"/>
              </p:cNvSpPr>
              <p:nvPr userDrawn="1"/>
            </p:nvSpPr>
            <p:spPr bwMode="ltGray">
              <a:xfrm rot="-2466736">
                <a:off x="1014" y="2538"/>
                <a:ext cx="86"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67" name="Rectangle 78"/>
              <p:cNvSpPr>
                <a:spLocks noChangeArrowheads="1"/>
              </p:cNvSpPr>
              <p:nvPr userDrawn="1"/>
            </p:nvSpPr>
            <p:spPr bwMode="ltGray">
              <a:xfrm rot="-2466736">
                <a:off x="1035" y="2557"/>
                <a:ext cx="86"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68" name="Rectangle 79"/>
              <p:cNvSpPr>
                <a:spLocks noChangeArrowheads="1"/>
              </p:cNvSpPr>
              <p:nvPr userDrawn="1"/>
            </p:nvSpPr>
            <p:spPr bwMode="ltGray">
              <a:xfrm rot="-2466736">
                <a:off x="1050" y="2574"/>
                <a:ext cx="86"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69" name="Rectangle 80"/>
              <p:cNvSpPr>
                <a:spLocks noChangeArrowheads="1"/>
              </p:cNvSpPr>
              <p:nvPr userDrawn="1"/>
            </p:nvSpPr>
            <p:spPr bwMode="ltGray">
              <a:xfrm rot="-2342866">
                <a:off x="1068" y="2590"/>
                <a:ext cx="86"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70" name="Freeform 81"/>
              <p:cNvSpPr>
                <a:spLocks/>
              </p:cNvSpPr>
              <p:nvPr userDrawn="1"/>
            </p:nvSpPr>
            <p:spPr bwMode="ltGray">
              <a:xfrm>
                <a:off x="486" y="2563"/>
                <a:ext cx="180" cy="151"/>
              </a:xfrm>
              <a:custGeom>
                <a:avLst/>
                <a:gdLst/>
                <a:ahLst/>
                <a:cxnLst>
                  <a:cxn ang="0">
                    <a:pos x="0" y="144"/>
                  </a:cxn>
                  <a:cxn ang="0">
                    <a:pos x="28" y="147"/>
                  </a:cxn>
                  <a:cxn ang="0">
                    <a:pos x="64" y="46"/>
                  </a:cxn>
                  <a:cxn ang="0">
                    <a:pos x="94" y="151"/>
                  </a:cxn>
                  <a:cxn ang="0">
                    <a:pos x="129" y="151"/>
                  </a:cxn>
                  <a:cxn ang="0">
                    <a:pos x="180" y="9"/>
                  </a:cxn>
                  <a:cxn ang="0">
                    <a:pos x="148" y="10"/>
                  </a:cxn>
                  <a:cxn ang="0">
                    <a:pos x="112" y="112"/>
                  </a:cxn>
                  <a:cxn ang="0">
                    <a:pos x="79" y="0"/>
                  </a:cxn>
                  <a:cxn ang="0">
                    <a:pos x="48" y="0"/>
                  </a:cxn>
                  <a:cxn ang="0">
                    <a:pos x="0" y="144"/>
                  </a:cxn>
                </a:cxnLst>
                <a:rect l="0" t="0" r="r" b="b"/>
                <a:pathLst>
                  <a:path w="180" h="151">
                    <a:moveTo>
                      <a:pt x="0" y="144"/>
                    </a:moveTo>
                    <a:lnTo>
                      <a:pt x="28" y="147"/>
                    </a:lnTo>
                    <a:lnTo>
                      <a:pt x="64" y="46"/>
                    </a:lnTo>
                    <a:lnTo>
                      <a:pt x="94" y="151"/>
                    </a:lnTo>
                    <a:lnTo>
                      <a:pt x="129" y="151"/>
                    </a:lnTo>
                    <a:lnTo>
                      <a:pt x="180" y="9"/>
                    </a:lnTo>
                    <a:lnTo>
                      <a:pt x="148" y="10"/>
                    </a:lnTo>
                    <a:lnTo>
                      <a:pt x="112" y="112"/>
                    </a:lnTo>
                    <a:lnTo>
                      <a:pt x="79" y="0"/>
                    </a:lnTo>
                    <a:lnTo>
                      <a:pt x="48" y="0"/>
                    </a:lnTo>
                    <a:lnTo>
                      <a:pt x="0" y="144"/>
                    </a:lnTo>
                    <a:close/>
                  </a:path>
                </a:pathLst>
              </a:custGeom>
              <a:solidFill>
                <a:schemeClr val="bg2"/>
              </a:solidFill>
              <a:ln w="9525">
                <a:noFill/>
                <a:round/>
                <a:headEnd/>
                <a:tailEnd/>
              </a:ln>
              <a:effectLst/>
            </p:spPr>
            <p:txBody>
              <a:bodyPr/>
              <a:lstStyle/>
              <a:p>
                <a:pPr>
                  <a:defRPr/>
                </a:pPr>
                <a:endParaRPr lang="ru-RU"/>
              </a:p>
            </p:txBody>
          </p:sp>
          <p:sp>
            <p:nvSpPr>
              <p:cNvPr id="71" name="Rectangle 82"/>
              <p:cNvSpPr>
                <a:spLocks noChangeArrowheads="1"/>
              </p:cNvSpPr>
              <p:nvPr userDrawn="1"/>
            </p:nvSpPr>
            <p:spPr bwMode="ltGray">
              <a:xfrm rot="6575641">
                <a:off x="-217" y="3138"/>
                <a:ext cx="1226"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72" name="Rectangle 83"/>
              <p:cNvSpPr>
                <a:spLocks noChangeArrowheads="1"/>
              </p:cNvSpPr>
              <p:nvPr userDrawn="1"/>
            </p:nvSpPr>
            <p:spPr bwMode="ltGray">
              <a:xfrm rot="238799">
                <a:off x="4" y="3146"/>
                <a:ext cx="1031"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73" name="Rectangle 84"/>
              <p:cNvSpPr>
                <a:spLocks noChangeArrowheads="1"/>
              </p:cNvSpPr>
              <p:nvPr userDrawn="1"/>
            </p:nvSpPr>
            <p:spPr bwMode="ltGray">
              <a:xfrm rot="-2957028">
                <a:off x="907" y="2472"/>
                <a:ext cx="81"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74" name="Rectangle 85"/>
              <p:cNvSpPr>
                <a:spLocks noChangeArrowheads="1"/>
              </p:cNvSpPr>
              <p:nvPr userDrawn="1"/>
            </p:nvSpPr>
            <p:spPr bwMode="ltGray">
              <a:xfrm rot="-2957028">
                <a:off x="930" y="2486"/>
                <a:ext cx="81"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75" name="Rectangle 86"/>
              <p:cNvSpPr>
                <a:spLocks noChangeArrowheads="1"/>
              </p:cNvSpPr>
              <p:nvPr userDrawn="1"/>
            </p:nvSpPr>
            <p:spPr bwMode="ltGray">
              <a:xfrm rot="-2957028">
                <a:off x="954" y="2497"/>
                <a:ext cx="86"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76" name="Rectangle 87"/>
              <p:cNvSpPr>
                <a:spLocks noChangeArrowheads="1"/>
              </p:cNvSpPr>
              <p:nvPr userDrawn="1"/>
            </p:nvSpPr>
            <p:spPr bwMode="ltGray">
              <a:xfrm rot="-2661033">
                <a:off x="974" y="2509"/>
                <a:ext cx="86"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77" name="Rectangle 88"/>
              <p:cNvSpPr>
                <a:spLocks noChangeArrowheads="1"/>
              </p:cNvSpPr>
              <p:nvPr userDrawn="1"/>
            </p:nvSpPr>
            <p:spPr bwMode="ltGray">
              <a:xfrm rot="-3638503">
                <a:off x="788" y="2426"/>
                <a:ext cx="75"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78" name="Rectangle 89"/>
              <p:cNvSpPr>
                <a:spLocks noChangeArrowheads="1"/>
              </p:cNvSpPr>
              <p:nvPr userDrawn="1"/>
            </p:nvSpPr>
            <p:spPr bwMode="ltGray">
              <a:xfrm rot="-3638503">
                <a:off x="815" y="2434"/>
                <a:ext cx="75"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79" name="Rectangle 90"/>
              <p:cNvSpPr>
                <a:spLocks noChangeArrowheads="1"/>
              </p:cNvSpPr>
              <p:nvPr userDrawn="1"/>
            </p:nvSpPr>
            <p:spPr bwMode="ltGray">
              <a:xfrm rot="-3514633">
                <a:off x="837" y="2440"/>
                <a:ext cx="81"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80" name="Rectangle 91"/>
              <p:cNvSpPr>
                <a:spLocks noChangeArrowheads="1"/>
              </p:cNvSpPr>
              <p:nvPr userDrawn="1"/>
            </p:nvSpPr>
            <p:spPr bwMode="ltGray">
              <a:xfrm rot="-3220799">
                <a:off x="862" y="2452"/>
                <a:ext cx="81"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81" name="Rectangle 92"/>
              <p:cNvSpPr>
                <a:spLocks noChangeArrowheads="1"/>
              </p:cNvSpPr>
              <p:nvPr userDrawn="1"/>
            </p:nvSpPr>
            <p:spPr bwMode="ltGray">
              <a:xfrm rot="-4338250">
                <a:off x="649" y="2396"/>
                <a:ext cx="75"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82" name="Rectangle 93"/>
              <p:cNvSpPr>
                <a:spLocks noChangeArrowheads="1"/>
              </p:cNvSpPr>
              <p:nvPr userDrawn="1"/>
            </p:nvSpPr>
            <p:spPr bwMode="ltGray">
              <a:xfrm rot="-4250359">
                <a:off x="677" y="2402"/>
                <a:ext cx="75"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83" name="Rectangle 94"/>
              <p:cNvSpPr>
                <a:spLocks noChangeArrowheads="1"/>
              </p:cNvSpPr>
              <p:nvPr userDrawn="1"/>
            </p:nvSpPr>
            <p:spPr bwMode="ltGray">
              <a:xfrm rot="-4250359">
                <a:off x="708" y="2406"/>
                <a:ext cx="75"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84" name="Rectangle 95"/>
              <p:cNvSpPr>
                <a:spLocks noChangeArrowheads="1"/>
              </p:cNvSpPr>
              <p:nvPr userDrawn="1"/>
            </p:nvSpPr>
            <p:spPr bwMode="ltGray">
              <a:xfrm rot="-3989246">
                <a:off x="738" y="2410"/>
                <a:ext cx="75"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85" name="Rectangle 96"/>
              <p:cNvSpPr>
                <a:spLocks noChangeArrowheads="1"/>
              </p:cNvSpPr>
              <p:nvPr userDrawn="1"/>
            </p:nvSpPr>
            <p:spPr bwMode="ltGray">
              <a:xfrm rot="-4862215">
                <a:off x="503" y="2394"/>
                <a:ext cx="69"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86" name="Rectangle 97"/>
              <p:cNvSpPr>
                <a:spLocks noChangeArrowheads="1"/>
              </p:cNvSpPr>
              <p:nvPr userDrawn="1"/>
            </p:nvSpPr>
            <p:spPr bwMode="ltGray">
              <a:xfrm rot="-4673370">
                <a:off x="534" y="2392"/>
                <a:ext cx="75"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87" name="Rectangle 98"/>
              <p:cNvSpPr>
                <a:spLocks noChangeArrowheads="1"/>
              </p:cNvSpPr>
              <p:nvPr userDrawn="1"/>
            </p:nvSpPr>
            <p:spPr bwMode="ltGray">
              <a:xfrm rot="-4646721">
                <a:off x="563" y="2390"/>
                <a:ext cx="75"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88" name="Rectangle 99"/>
              <p:cNvSpPr>
                <a:spLocks noChangeArrowheads="1"/>
              </p:cNvSpPr>
              <p:nvPr userDrawn="1"/>
            </p:nvSpPr>
            <p:spPr bwMode="ltGray">
              <a:xfrm rot="-4580623">
                <a:off x="595" y="2390"/>
                <a:ext cx="75"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89" name="Rectangle 100"/>
              <p:cNvSpPr>
                <a:spLocks noChangeArrowheads="1"/>
              </p:cNvSpPr>
              <p:nvPr userDrawn="1"/>
            </p:nvSpPr>
            <p:spPr bwMode="ltGray">
              <a:xfrm rot="-5195129">
                <a:off x="355" y="2414"/>
                <a:ext cx="69"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90" name="Rectangle 101"/>
              <p:cNvSpPr>
                <a:spLocks noChangeArrowheads="1"/>
              </p:cNvSpPr>
              <p:nvPr userDrawn="1"/>
            </p:nvSpPr>
            <p:spPr bwMode="ltGray">
              <a:xfrm rot="-5360484">
                <a:off x="385" y="2408"/>
                <a:ext cx="69"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91" name="Rectangle 102"/>
              <p:cNvSpPr>
                <a:spLocks noChangeArrowheads="1"/>
              </p:cNvSpPr>
              <p:nvPr userDrawn="1"/>
            </p:nvSpPr>
            <p:spPr bwMode="ltGray">
              <a:xfrm rot="-5288939">
                <a:off x="419" y="2404"/>
                <a:ext cx="69"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92" name="Rectangle 103"/>
              <p:cNvSpPr>
                <a:spLocks noChangeArrowheads="1"/>
              </p:cNvSpPr>
              <p:nvPr userDrawn="1"/>
            </p:nvSpPr>
            <p:spPr bwMode="ltGray">
              <a:xfrm rot="-5164854">
                <a:off x="449" y="2400"/>
                <a:ext cx="69"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93" name="Rectangle 104"/>
              <p:cNvSpPr>
                <a:spLocks noChangeArrowheads="1"/>
              </p:cNvSpPr>
              <p:nvPr userDrawn="1"/>
            </p:nvSpPr>
            <p:spPr bwMode="ltGray">
              <a:xfrm rot="-6132163">
                <a:off x="206" y="2458"/>
                <a:ext cx="63"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94" name="Rectangle 105"/>
              <p:cNvSpPr>
                <a:spLocks noChangeArrowheads="1"/>
              </p:cNvSpPr>
              <p:nvPr userDrawn="1"/>
            </p:nvSpPr>
            <p:spPr bwMode="ltGray">
              <a:xfrm rot="-6220433">
                <a:off x="237" y="2448"/>
                <a:ext cx="63"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95" name="Rectangle 106"/>
              <p:cNvSpPr>
                <a:spLocks noChangeArrowheads="1"/>
              </p:cNvSpPr>
              <p:nvPr userDrawn="1"/>
            </p:nvSpPr>
            <p:spPr bwMode="ltGray">
              <a:xfrm rot="-6110943">
                <a:off x="266" y="2438"/>
                <a:ext cx="63"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96" name="Rectangle 107"/>
              <p:cNvSpPr>
                <a:spLocks noChangeArrowheads="1"/>
              </p:cNvSpPr>
              <p:nvPr userDrawn="1"/>
            </p:nvSpPr>
            <p:spPr bwMode="ltGray">
              <a:xfrm rot="-5919570">
                <a:off x="293" y="2426"/>
                <a:ext cx="69"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97" name="Rectangle 108"/>
              <p:cNvSpPr>
                <a:spLocks noChangeArrowheads="1"/>
              </p:cNvSpPr>
              <p:nvPr userDrawn="1"/>
            </p:nvSpPr>
            <p:spPr bwMode="ltGray">
              <a:xfrm rot="-7376291">
                <a:off x="6" y="2548"/>
                <a:ext cx="63"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98" name="Rectangle 109"/>
              <p:cNvSpPr>
                <a:spLocks noChangeArrowheads="1"/>
              </p:cNvSpPr>
              <p:nvPr userDrawn="1"/>
            </p:nvSpPr>
            <p:spPr bwMode="ltGray">
              <a:xfrm rot="-7168347">
                <a:off x="65" y="2516"/>
                <a:ext cx="63"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99" name="Rectangle 110"/>
              <p:cNvSpPr>
                <a:spLocks noChangeArrowheads="1"/>
              </p:cNvSpPr>
              <p:nvPr userDrawn="1"/>
            </p:nvSpPr>
            <p:spPr bwMode="ltGray">
              <a:xfrm rot="-6802416">
                <a:off x="92" y="2502"/>
                <a:ext cx="63"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00" name="Rectangle 111"/>
              <p:cNvSpPr>
                <a:spLocks noChangeArrowheads="1"/>
              </p:cNvSpPr>
              <p:nvPr userDrawn="1"/>
            </p:nvSpPr>
            <p:spPr bwMode="ltGray">
              <a:xfrm rot="-6802416">
                <a:off x="119" y="2492"/>
                <a:ext cx="63"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01" name="Rectangle 112"/>
              <p:cNvSpPr>
                <a:spLocks noChangeArrowheads="1"/>
              </p:cNvSpPr>
              <p:nvPr userDrawn="1"/>
            </p:nvSpPr>
            <p:spPr bwMode="ltGray">
              <a:xfrm rot="-6457704">
                <a:off x="150" y="2478"/>
                <a:ext cx="63"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02" name="Rectangle 113"/>
              <p:cNvSpPr>
                <a:spLocks noChangeArrowheads="1"/>
              </p:cNvSpPr>
              <p:nvPr userDrawn="1"/>
            </p:nvSpPr>
            <p:spPr bwMode="ltGray">
              <a:xfrm rot="-1876771">
                <a:off x="0" y="3363"/>
                <a:ext cx="75"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03" name="Rectangle 114"/>
              <p:cNvSpPr>
                <a:spLocks noChangeArrowheads="1"/>
              </p:cNvSpPr>
              <p:nvPr userDrawn="1"/>
            </p:nvSpPr>
            <p:spPr bwMode="ltGray">
              <a:xfrm rot="3283992">
                <a:off x="511" y="3478"/>
                <a:ext cx="242"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04" name="Rectangle 115"/>
              <p:cNvSpPr>
                <a:spLocks noChangeArrowheads="1"/>
              </p:cNvSpPr>
              <p:nvPr userDrawn="1"/>
            </p:nvSpPr>
            <p:spPr bwMode="ltGray">
              <a:xfrm rot="3283992">
                <a:off x="35" y="2798"/>
                <a:ext cx="242"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05" name="Rectangle 116"/>
              <p:cNvSpPr>
                <a:spLocks noChangeArrowheads="1"/>
              </p:cNvSpPr>
              <p:nvPr userDrawn="1"/>
            </p:nvSpPr>
            <p:spPr bwMode="ltGray">
              <a:xfrm rot="-1876771">
                <a:off x="700" y="2851"/>
                <a:ext cx="317"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06" name="Rectangle 117"/>
              <p:cNvSpPr>
                <a:spLocks noChangeArrowheads="1"/>
              </p:cNvSpPr>
              <p:nvPr userDrawn="1"/>
            </p:nvSpPr>
            <p:spPr bwMode="ltGray">
              <a:xfrm rot="5908516">
                <a:off x="200" y="3915"/>
                <a:ext cx="138"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07" name="Rectangle 118"/>
              <p:cNvSpPr>
                <a:spLocks noChangeArrowheads="1"/>
              </p:cNvSpPr>
              <p:nvPr userDrawn="1"/>
            </p:nvSpPr>
            <p:spPr bwMode="ltGray">
              <a:xfrm rot="6683973">
                <a:off x="45" y="3915"/>
                <a:ext cx="144"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08" name="Rectangle 119"/>
              <p:cNvSpPr>
                <a:spLocks noChangeArrowheads="1"/>
              </p:cNvSpPr>
              <p:nvPr userDrawn="1"/>
            </p:nvSpPr>
            <p:spPr bwMode="ltGray">
              <a:xfrm rot="5245609">
                <a:off x="361" y="3893"/>
                <a:ext cx="132"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09" name="Rectangle 120"/>
              <p:cNvSpPr>
                <a:spLocks noChangeArrowheads="1"/>
              </p:cNvSpPr>
              <p:nvPr userDrawn="1"/>
            </p:nvSpPr>
            <p:spPr bwMode="ltGray">
              <a:xfrm rot="4500520">
                <a:off x="522" y="3847"/>
                <a:ext cx="132"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10" name="Rectangle 121"/>
              <p:cNvSpPr>
                <a:spLocks noChangeArrowheads="1"/>
              </p:cNvSpPr>
              <p:nvPr userDrawn="1"/>
            </p:nvSpPr>
            <p:spPr bwMode="ltGray">
              <a:xfrm rot="3805227">
                <a:off x="670" y="3778"/>
                <a:ext cx="132"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11" name="Rectangle 122"/>
              <p:cNvSpPr>
                <a:spLocks noChangeArrowheads="1"/>
              </p:cNvSpPr>
              <p:nvPr userDrawn="1"/>
            </p:nvSpPr>
            <p:spPr bwMode="ltGray">
              <a:xfrm rot="3060138">
                <a:off x="813" y="3688"/>
                <a:ext cx="132"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12" name="Rectangle 123"/>
              <p:cNvSpPr>
                <a:spLocks noChangeArrowheads="1"/>
              </p:cNvSpPr>
              <p:nvPr userDrawn="1"/>
            </p:nvSpPr>
            <p:spPr bwMode="ltGray">
              <a:xfrm rot="2090281">
                <a:off x="938" y="3582"/>
                <a:ext cx="132"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13" name="Rectangle 124"/>
              <p:cNvSpPr>
                <a:spLocks noChangeArrowheads="1"/>
              </p:cNvSpPr>
              <p:nvPr userDrawn="1"/>
            </p:nvSpPr>
            <p:spPr bwMode="ltGray">
              <a:xfrm rot="-7168347">
                <a:off x="-18" y="2506"/>
                <a:ext cx="132"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14" name="Rectangle 125"/>
              <p:cNvSpPr>
                <a:spLocks noChangeArrowheads="1"/>
              </p:cNvSpPr>
              <p:nvPr userDrawn="1"/>
            </p:nvSpPr>
            <p:spPr bwMode="ltGray">
              <a:xfrm rot="-6406501">
                <a:off x="136" y="2433"/>
                <a:ext cx="132"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15" name="Rectangle 126"/>
              <p:cNvSpPr>
                <a:spLocks noChangeArrowheads="1"/>
              </p:cNvSpPr>
              <p:nvPr userDrawn="1"/>
            </p:nvSpPr>
            <p:spPr bwMode="ltGray">
              <a:xfrm rot="-4970620">
                <a:off x="447" y="2364"/>
                <a:ext cx="138"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16" name="Rectangle 127"/>
              <p:cNvSpPr>
                <a:spLocks noChangeArrowheads="1"/>
              </p:cNvSpPr>
              <p:nvPr userDrawn="1"/>
            </p:nvSpPr>
            <p:spPr bwMode="ltGray">
              <a:xfrm rot="-4298502">
                <a:off x="597" y="2360"/>
                <a:ext cx="150"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17" name="Rectangle 128"/>
              <p:cNvSpPr>
                <a:spLocks noChangeArrowheads="1"/>
              </p:cNvSpPr>
              <p:nvPr userDrawn="1"/>
            </p:nvSpPr>
            <p:spPr bwMode="ltGray">
              <a:xfrm rot="-3676305">
                <a:off x="739" y="2386"/>
                <a:ext cx="155"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18" name="Rectangle 129"/>
              <p:cNvSpPr>
                <a:spLocks noChangeArrowheads="1"/>
              </p:cNvSpPr>
              <p:nvPr userDrawn="1"/>
            </p:nvSpPr>
            <p:spPr bwMode="ltGray">
              <a:xfrm rot="-3188616">
                <a:off x="869" y="2430"/>
                <a:ext cx="167"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19" name="Rectangle 130"/>
              <p:cNvSpPr>
                <a:spLocks noChangeArrowheads="1"/>
              </p:cNvSpPr>
              <p:nvPr userDrawn="1"/>
            </p:nvSpPr>
            <p:spPr bwMode="ltGray">
              <a:xfrm rot="-2610246">
                <a:off x="984" y="2497"/>
                <a:ext cx="167"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20" name="Rectangle 131"/>
              <p:cNvSpPr>
                <a:spLocks noChangeArrowheads="1"/>
              </p:cNvSpPr>
              <p:nvPr userDrawn="1"/>
            </p:nvSpPr>
            <p:spPr bwMode="ltGray">
              <a:xfrm rot="-2190008">
                <a:off x="1075" y="2585"/>
                <a:ext cx="173"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21" name="Rectangle 132"/>
              <p:cNvSpPr>
                <a:spLocks noChangeArrowheads="1"/>
              </p:cNvSpPr>
              <p:nvPr userDrawn="1"/>
            </p:nvSpPr>
            <p:spPr bwMode="ltGray">
              <a:xfrm rot="-1728558">
                <a:off x="1147" y="2688"/>
                <a:ext cx="167"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22" name="Rectangle 133"/>
              <p:cNvSpPr>
                <a:spLocks noChangeArrowheads="1"/>
              </p:cNvSpPr>
              <p:nvPr userDrawn="1"/>
            </p:nvSpPr>
            <p:spPr bwMode="ltGray">
              <a:xfrm rot="-1172118">
                <a:off x="1198" y="2805"/>
                <a:ext cx="167"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23" name="Rectangle 134"/>
              <p:cNvSpPr>
                <a:spLocks noChangeArrowheads="1"/>
              </p:cNvSpPr>
              <p:nvPr userDrawn="1"/>
            </p:nvSpPr>
            <p:spPr bwMode="ltGray">
              <a:xfrm rot="-753845">
                <a:off x="1218" y="2930"/>
                <a:ext cx="167"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24" name="Rectangle 135"/>
              <p:cNvSpPr>
                <a:spLocks noChangeArrowheads="1"/>
              </p:cNvSpPr>
              <p:nvPr userDrawn="1"/>
            </p:nvSpPr>
            <p:spPr bwMode="ltGray">
              <a:xfrm rot="-287823">
                <a:off x="1213" y="3066"/>
                <a:ext cx="167"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25" name="Rectangle 136"/>
              <p:cNvSpPr>
                <a:spLocks noChangeArrowheads="1"/>
              </p:cNvSpPr>
              <p:nvPr userDrawn="1"/>
            </p:nvSpPr>
            <p:spPr bwMode="ltGray">
              <a:xfrm rot="696741">
                <a:off x="1126" y="3337"/>
                <a:ext cx="150"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26" name="Rectangle 137"/>
              <p:cNvSpPr>
                <a:spLocks noChangeArrowheads="1"/>
              </p:cNvSpPr>
              <p:nvPr userDrawn="1"/>
            </p:nvSpPr>
            <p:spPr bwMode="ltGray">
              <a:xfrm rot="1529990">
                <a:off x="1041" y="3465"/>
                <a:ext cx="140"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27" name="Freeform 138"/>
              <p:cNvSpPr>
                <a:spLocks/>
              </p:cNvSpPr>
              <p:nvPr userDrawn="1"/>
            </p:nvSpPr>
            <p:spPr bwMode="ltGray">
              <a:xfrm>
                <a:off x="850" y="3136"/>
                <a:ext cx="204" cy="120"/>
              </a:xfrm>
              <a:custGeom>
                <a:avLst/>
                <a:gdLst/>
                <a:ahLst/>
                <a:cxnLst>
                  <a:cxn ang="0">
                    <a:pos x="168" y="120"/>
                  </a:cxn>
                  <a:cxn ang="0">
                    <a:pos x="204" y="12"/>
                  </a:cxn>
                  <a:cxn ang="0">
                    <a:pos x="42" y="0"/>
                  </a:cxn>
                  <a:cxn ang="0">
                    <a:pos x="0" y="108"/>
                  </a:cxn>
                  <a:cxn ang="0">
                    <a:pos x="30" y="114"/>
                  </a:cxn>
                  <a:cxn ang="0">
                    <a:pos x="60" y="30"/>
                  </a:cxn>
                  <a:cxn ang="0">
                    <a:pos x="102" y="36"/>
                  </a:cxn>
                  <a:cxn ang="0">
                    <a:pos x="78" y="108"/>
                  </a:cxn>
                  <a:cxn ang="0">
                    <a:pos x="102" y="108"/>
                  </a:cxn>
                  <a:cxn ang="0">
                    <a:pos x="132" y="36"/>
                  </a:cxn>
                  <a:cxn ang="0">
                    <a:pos x="162" y="36"/>
                  </a:cxn>
                  <a:cxn ang="0">
                    <a:pos x="138" y="114"/>
                  </a:cxn>
                  <a:cxn ang="0">
                    <a:pos x="168" y="120"/>
                  </a:cxn>
                </a:cxnLst>
                <a:rect l="0" t="0" r="r" b="b"/>
                <a:pathLst>
                  <a:path w="204" h="120">
                    <a:moveTo>
                      <a:pt x="168" y="120"/>
                    </a:moveTo>
                    <a:lnTo>
                      <a:pt x="204" y="12"/>
                    </a:lnTo>
                    <a:lnTo>
                      <a:pt x="42" y="0"/>
                    </a:lnTo>
                    <a:lnTo>
                      <a:pt x="0" y="108"/>
                    </a:lnTo>
                    <a:lnTo>
                      <a:pt x="30" y="114"/>
                    </a:lnTo>
                    <a:lnTo>
                      <a:pt x="60" y="30"/>
                    </a:lnTo>
                    <a:lnTo>
                      <a:pt x="102" y="36"/>
                    </a:lnTo>
                    <a:lnTo>
                      <a:pt x="78" y="108"/>
                    </a:lnTo>
                    <a:lnTo>
                      <a:pt x="102" y="108"/>
                    </a:lnTo>
                    <a:lnTo>
                      <a:pt x="132" y="36"/>
                    </a:lnTo>
                    <a:lnTo>
                      <a:pt x="162" y="36"/>
                    </a:lnTo>
                    <a:lnTo>
                      <a:pt x="138" y="114"/>
                    </a:lnTo>
                    <a:lnTo>
                      <a:pt x="168" y="120"/>
                    </a:lnTo>
                    <a:close/>
                  </a:path>
                </a:pathLst>
              </a:custGeom>
              <a:solidFill>
                <a:schemeClr val="bg2"/>
              </a:solidFill>
              <a:ln w="9525">
                <a:noFill/>
                <a:round/>
                <a:headEnd/>
                <a:tailEnd/>
              </a:ln>
            </p:spPr>
            <p:txBody>
              <a:bodyPr/>
              <a:lstStyle/>
              <a:p>
                <a:pPr>
                  <a:defRPr/>
                </a:pPr>
                <a:endParaRPr lang="ru-RU"/>
              </a:p>
            </p:txBody>
          </p:sp>
          <p:sp>
            <p:nvSpPr>
              <p:cNvPr id="128" name="Freeform 139"/>
              <p:cNvSpPr>
                <a:spLocks/>
              </p:cNvSpPr>
              <p:nvPr userDrawn="1"/>
            </p:nvSpPr>
            <p:spPr bwMode="ltGray">
              <a:xfrm>
                <a:off x="19" y="2722"/>
                <a:ext cx="90" cy="78"/>
              </a:xfrm>
              <a:custGeom>
                <a:avLst/>
                <a:gdLst/>
                <a:ahLst/>
                <a:cxnLst>
                  <a:cxn ang="0">
                    <a:pos x="66" y="36"/>
                  </a:cxn>
                  <a:cxn ang="0">
                    <a:pos x="66" y="36"/>
                  </a:cxn>
                  <a:cxn ang="0">
                    <a:pos x="18" y="24"/>
                  </a:cxn>
                  <a:cxn ang="0">
                    <a:pos x="0" y="30"/>
                  </a:cxn>
                  <a:cxn ang="0">
                    <a:pos x="36" y="78"/>
                  </a:cxn>
                  <a:cxn ang="0">
                    <a:pos x="48" y="72"/>
                  </a:cxn>
                  <a:cxn ang="0">
                    <a:pos x="24" y="36"/>
                  </a:cxn>
                  <a:cxn ang="0">
                    <a:pos x="24" y="36"/>
                  </a:cxn>
                  <a:cxn ang="0">
                    <a:pos x="72" y="54"/>
                  </a:cxn>
                  <a:cxn ang="0">
                    <a:pos x="90" y="42"/>
                  </a:cxn>
                  <a:cxn ang="0">
                    <a:pos x="54" y="0"/>
                  </a:cxn>
                  <a:cxn ang="0">
                    <a:pos x="42" y="6"/>
                  </a:cxn>
                  <a:cxn ang="0">
                    <a:pos x="66" y="36"/>
                  </a:cxn>
                </a:cxnLst>
                <a:rect l="0" t="0" r="r" b="b"/>
                <a:pathLst>
                  <a:path w="90" h="78">
                    <a:moveTo>
                      <a:pt x="66" y="36"/>
                    </a:moveTo>
                    <a:lnTo>
                      <a:pt x="66" y="36"/>
                    </a:lnTo>
                    <a:lnTo>
                      <a:pt x="18" y="24"/>
                    </a:lnTo>
                    <a:lnTo>
                      <a:pt x="0" y="30"/>
                    </a:lnTo>
                    <a:lnTo>
                      <a:pt x="36" y="78"/>
                    </a:lnTo>
                    <a:lnTo>
                      <a:pt x="48" y="72"/>
                    </a:lnTo>
                    <a:lnTo>
                      <a:pt x="24" y="36"/>
                    </a:lnTo>
                    <a:lnTo>
                      <a:pt x="24" y="36"/>
                    </a:lnTo>
                    <a:lnTo>
                      <a:pt x="72" y="54"/>
                    </a:lnTo>
                    <a:lnTo>
                      <a:pt x="90" y="42"/>
                    </a:lnTo>
                    <a:lnTo>
                      <a:pt x="54" y="0"/>
                    </a:lnTo>
                    <a:lnTo>
                      <a:pt x="42" y="6"/>
                    </a:lnTo>
                    <a:lnTo>
                      <a:pt x="66" y="36"/>
                    </a:lnTo>
                    <a:close/>
                  </a:path>
                </a:pathLst>
              </a:custGeom>
              <a:solidFill>
                <a:schemeClr val="bg2"/>
              </a:solidFill>
              <a:ln w="9525">
                <a:noFill/>
                <a:round/>
                <a:headEnd/>
                <a:tailEnd/>
              </a:ln>
            </p:spPr>
            <p:txBody>
              <a:bodyPr/>
              <a:lstStyle/>
              <a:p>
                <a:pPr>
                  <a:defRPr/>
                </a:pPr>
                <a:endParaRPr lang="ru-RU"/>
              </a:p>
            </p:txBody>
          </p:sp>
          <p:sp>
            <p:nvSpPr>
              <p:cNvPr id="129" name="Freeform 140"/>
              <p:cNvSpPr>
                <a:spLocks/>
              </p:cNvSpPr>
              <p:nvPr userDrawn="1"/>
            </p:nvSpPr>
            <p:spPr bwMode="ltGray">
              <a:xfrm>
                <a:off x="97" y="2651"/>
                <a:ext cx="101" cy="89"/>
              </a:xfrm>
              <a:custGeom>
                <a:avLst/>
                <a:gdLst/>
                <a:ahLst/>
                <a:cxnLst>
                  <a:cxn ang="0">
                    <a:pos x="54" y="89"/>
                  </a:cxn>
                  <a:cxn ang="0">
                    <a:pos x="65" y="83"/>
                  </a:cxn>
                  <a:cxn ang="0">
                    <a:pos x="48" y="35"/>
                  </a:cxn>
                  <a:cxn ang="0">
                    <a:pos x="89" y="65"/>
                  </a:cxn>
                  <a:cxn ang="0">
                    <a:pos x="101" y="59"/>
                  </a:cxn>
                  <a:cxn ang="0">
                    <a:pos x="83" y="0"/>
                  </a:cxn>
                  <a:cxn ang="0">
                    <a:pos x="71" y="12"/>
                  </a:cxn>
                  <a:cxn ang="0">
                    <a:pos x="83" y="41"/>
                  </a:cxn>
                  <a:cxn ang="0">
                    <a:pos x="48" y="23"/>
                  </a:cxn>
                  <a:cxn ang="0">
                    <a:pos x="36" y="29"/>
                  </a:cxn>
                  <a:cxn ang="0">
                    <a:pos x="45" y="68"/>
                  </a:cxn>
                  <a:cxn ang="0">
                    <a:pos x="18" y="41"/>
                  </a:cxn>
                  <a:cxn ang="0">
                    <a:pos x="0" y="53"/>
                  </a:cxn>
                  <a:cxn ang="0">
                    <a:pos x="54" y="89"/>
                  </a:cxn>
                </a:cxnLst>
                <a:rect l="0" t="0" r="r" b="b"/>
                <a:pathLst>
                  <a:path w="101" h="89">
                    <a:moveTo>
                      <a:pt x="54" y="89"/>
                    </a:moveTo>
                    <a:lnTo>
                      <a:pt x="65" y="83"/>
                    </a:lnTo>
                    <a:lnTo>
                      <a:pt x="48" y="35"/>
                    </a:lnTo>
                    <a:lnTo>
                      <a:pt x="89" y="65"/>
                    </a:lnTo>
                    <a:lnTo>
                      <a:pt x="101" y="59"/>
                    </a:lnTo>
                    <a:lnTo>
                      <a:pt x="83" y="0"/>
                    </a:lnTo>
                    <a:lnTo>
                      <a:pt x="71" y="12"/>
                    </a:lnTo>
                    <a:lnTo>
                      <a:pt x="83" y="41"/>
                    </a:lnTo>
                    <a:lnTo>
                      <a:pt x="48" y="23"/>
                    </a:lnTo>
                    <a:lnTo>
                      <a:pt x="36" y="29"/>
                    </a:lnTo>
                    <a:lnTo>
                      <a:pt x="45" y="68"/>
                    </a:lnTo>
                    <a:lnTo>
                      <a:pt x="18" y="41"/>
                    </a:lnTo>
                    <a:lnTo>
                      <a:pt x="0" y="53"/>
                    </a:lnTo>
                    <a:lnTo>
                      <a:pt x="54" y="89"/>
                    </a:lnTo>
                    <a:close/>
                  </a:path>
                </a:pathLst>
              </a:custGeom>
              <a:solidFill>
                <a:schemeClr val="bg2"/>
              </a:solidFill>
              <a:ln w="9525">
                <a:noFill/>
                <a:round/>
                <a:headEnd/>
                <a:tailEnd/>
              </a:ln>
            </p:spPr>
            <p:txBody>
              <a:bodyPr/>
              <a:lstStyle/>
              <a:p>
                <a:pPr>
                  <a:defRPr/>
                </a:pPr>
                <a:endParaRPr lang="ru-RU"/>
              </a:p>
            </p:txBody>
          </p:sp>
          <p:sp>
            <p:nvSpPr>
              <p:cNvPr id="130" name="Freeform 141"/>
              <p:cNvSpPr>
                <a:spLocks/>
              </p:cNvSpPr>
              <p:nvPr userDrawn="1"/>
            </p:nvSpPr>
            <p:spPr bwMode="ltGray">
              <a:xfrm>
                <a:off x="677" y="3502"/>
                <a:ext cx="83" cy="78"/>
              </a:xfrm>
              <a:custGeom>
                <a:avLst/>
                <a:gdLst/>
                <a:ahLst/>
                <a:cxnLst>
                  <a:cxn ang="0">
                    <a:pos x="36" y="78"/>
                  </a:cxn>
                  <a:cxn ang="0">
                    <a:pos x="83" y="48"/>
                  </a:cxn>
                  <a:cxn ang="0">
                    <a:pos x="54" y="0"/>
                  </a:cxn>
                  <a:cxn ang="0">
                    <a:pos x="0" y="30"/>
                  </a:cxn>
                  <a:cxn ang="0">
                    <a:pos x="6" y="36"/>
                  </a:cxn>
                  <a:cxn ang="0">
                    <a:pos x="42" y="18"/>
                  </a:cxn>
                  <a:cxn ang="0">
                    <a:pos x="54" y="30"/>
                  </a:cxn>
                  <a:cxn ang="0">
                    <a:pos x="24" y="48"/>
                  </a:cxn>
                  <a:cxn ang="0">
                    <a:pos x="30" y="54"/>
                  </a:cxn>
                  <a:cxn ang="0">
                    <a:pos x="60" y="36"/>
                  </a:cxn>
                  <a:cxn ang="0">
                    <a:pos x="66" y="48"/>
                  </a:cxn>
                  <a:cxn ang="0">
                    <a:pos x="30" y="66"/>
                  </a:cxn>
                  <a:cxn ang="0">
                    <a:pos x="36" y="78"/>
                  </a:cxn>
                </a:cxnLst>
                <a:rect l="0" t="0" r="r" b="b"/>
                <a:pathLst>
                  <a:path w="83" h="78">
                    <a:moveTo>
                      <a:pt x="36" y="78"/>
                    </a:moveTo>
                    <a:lnTo>
                      <a:pt x="83" y="48"/>
                    </a:lnTo>
                    <a:lnTo>
                      <a:pt x="54" y="0"/>
                    </a:lnTo>
                    <a:lnTo>
                      <a:pt x="0" y="30"/>
                    </a:lnTo>
                    <a:lnTo>
                      <a:pt x="6" y="36"/>
                    </a:lnTo>
                    <a:lnTo>
                      <a:pt x="42" y="18"/>
                    </a:lnTo>
                    <a:lnTo>
                      <a:pt x="54" y="30"/>
                    </a:lnTo>
                    <a:lnTo>
                      <a:pt x="24" y="48"/>
                    </a:lnTo>
                    <a:lnTo>
                      <a:pt x="30" y="54"/>
                    </a:lnTo>
                    <a:lnTo>
                      <a:pt x="60" y="36"/>
                    </a:lnTo>
                    <a:lnTo>
                      <a:pt x="66" y="48"/>
                    </a:lnTo>
                    <a:lnTo>
                      <a:pt x="30" y="66"/>
                    </a:lnTo>
                    <a:lnTo>
                      <a:pt x="36" y="78"/>
                    </a:lnTo>
                    <a:close/>
                  </a:path>
                </a:pathLst>
              </a:custGeom>
              <a:solidFill>
                <a:schemeClr val="bg2"/>
              </a:solidFill>
              <a:ln w="9525">
                <a:noFill/>
                <a:round/>
                <a:headEnd/>
                <a:tailEnd/>
              </a:ln>
            </p:spPr>
            <p:txBody>
              <a:bodyPr/>
              <a:lstStyle/>
              <a:p>
                <a:pPr>
                  <a:defRPr/>
                </a:pPr>
                <a:endParaRPr lang="ru-RU"/>
              </a:p>
            </p:txBody>
          </p:sp>
          <p:sp>
            <p:nvSpPr>
              <p:cNvPr id="131" name="Freeform 142"/>
              <p:cNvSpPr>
                <a:spLocks/>
              </p:cNvSpPr>
              <p:nvPr userDrawn="1"/>
            </p:nvSpPr>
            <p:spPr bwMode="ltGray">
              <a:xfrm>
                <a:off x="940" y="2782"/>
                <a:ext cx="90" cy="72"/>
              </a:xfrm>
              <a:custGeom>
                <a:avLst/>
                <a:gdLst/>
                <a:ahLst/>
                <a:cxnLst>
                  <a:cxn ang="0">
                    <a:pos x="90" y="30"/>
                  </a:cxn>
                  <a:cxn ang="0">
                    <a:pos x="66" y="0"/>
                  </a:cxn>
                  <a:cxn ang="0">
                    <a:pos x="0" y="36"/>
                  </a:cxn>
                  <a:cxn ang="0">
                    <a:pos x="24" y="72"/>
                  </a:cxn>
                  <a:cxn ang="0">
                    <a:pos x="36" y="66"/>
                  </a:cxn>
                  <a:cxn ang="0">
                    <a:pos x="18" y="42"/>
                  </a:cxn>
                  <a:cxn ang="0">
                    <a:pos x="36" y="30"/>
                  </a:cxn>
                  <a:cxn ang="0">
                    <a:pos x="54" y="54"/>
                  </a:cxn>
                  <a:cxn ang="0">
                    <a:pos x="60" y="48"/>
                  </a:cxn>
                  <a:cxn ang="0">
                    <a:pos x="48" y="24"/>
                  </a:cxn>
                  <a:cxn ang="0">
                    <a:pos x="60" y="12"/>
                  </a:cxn>
                  <a:cxn ang="0">
                    <a:pos x="78" y="42"/>
                  </a:cxn>
                  <a:cxn ang="0">
                    <a:pos x="90" y="30"/>
                  </a:cxn>
                </a:cxnLst>
                <a:rect l="0" t="0" r="r" b="b"/>
                <a:pathLst>
                  <a:path w="90" h="72">
                    <a:moveTo>
                      <a:pt x="90" y="30"/>
                    </a:moveTo>
                    <a:lnTo>
                      <a:pt x="66" y="0"/>
                    </a:lnTo>
                    <a:lnTo>
                      <a:pt x="0" y="36"/>
                    </a:lnTo>
                    <a:lnTo>
                      <a:pt x="24" y="72"/>
                    </a:lnTo>
                    <a:lnTo>
                      <a:pt x="36" y="66"/>
                    </a:lnTo>
                    <a:lnTo>
                      <a:pt x="18" y="42"/>
                    </a:lnTo>
                    <a:lnTo>
                      <a:pt x="36" y="30"/>
                    </a:lnTo>
                    <a:lnTo>
                      <a:pt x="54" y="54"/>
                    </a:lnTo>
                    <a:lnTo>
                      <a:pt x="60" y="48"/>
                    </a:lnTo>
                    <a:lnTo>
                      <a:pt x="48" y="24"/>
                    </a:lnTo>
                    <a:lnTo>
                      <a:pt x="60" y="12"/>
                    </a:lnTo>
                    <a:lnTo>
                      <a:pt x="78" y="42"/>
                    </a:lnTo>
                    <a:lnTo>
                      <a:pt x="90" y="30"/>
                    </a:lnTo>
                    <a:close/>
                  </a:path>
                </a:pathLst>
              </a:custGeom>
              <a:solidFill>
                <a:schemeClr val="bg2"/>
              </a:solidFill>
              <a:ln w="9525">
                <a:noFill/>
                <a:round/>
                <a:headEnd/>
                <a:tailEnd/>
              </a:ln>
            </p:spPr>
            <p:txBody>
              <a:bodyPr/>
              <a:lstStyle/>
              <a:p>
                <a:pPr>
                  <a:defRPr/>
                </a:pPr>
                <a:endParaRPr lang="ru-RU"/>
              </a:p>
            </p:txBody>
          </p:sp>
          <p:sp>
            <p:nvSpPr>
              <p:cNvPr id="132" name="Freeform 143"/>
              <p:cNvSpPr>
                <a:spLocks/>
              </p:cNvSpPr>
              <p:nvPr userDrawn="1"/>
            </p:nvSpPr>
            <p:spPr bwMode="ltGray">
              <a:xfrm>
                <a:off x="898" y="2716"/>
                <a:ext cx="90" cy="84"/>
              </a:xfrm>
              <a:custGeom>
                <a:avLst/>
                <a:gdLst/>
                <a:ahLst/>
                <a:cxnLst>
                  <a:cxn ang="0">
                    <a:pos x="42" y="60"/>
                  </a:cxn>
                  <a:cxn ang="0">
                    <a:pos x="42" y="60"/>
                  </a:cxn>
                  <a:cxn ang="0">
                    <a:pos x="72" y="12"/>
                  </a:cxn>
                  <a:cxn ang="0">
                    <a:pos x="66" y="0"/>
                  </a:cxn>
                  <a:cxn ang="0">
                    <a:pos x="0" y="42"/>
                  </a:cxn>
                  <a:cxn ang="0">
                    <a:pos x="6" y="54"/>
                  </a:cxn>
                  <a:cxn ang="0">
                    <a:pos x="54" y="24"/>
                  </a:cxn>
                  <a:cxn ang="0">
                    <a:pos x="54" y="24"/>
                  </a:cxn>
                  <a:cxn ang="0">
                    <a:pos x="18" y="72"/>
                  </a:cxn>
                  <a:cxn ang="0">
                    <a:pos x="24" y="84"/>
                  </a:cxn>
                  <a:cxn ang="0">
                    <a:pos x="90" y="42"/>
                  </a:cxn>
                  <a:cxn ang="0">
                    <a:pos x="84" y="30"/>
                  </a:cxn>
                  <a:cxn ang="0">
                    <a:pos x="42" y="60"/>
                  </a:cxn>
                </a:cxnLst>
                <a:rect l="0" t="0" r="r" b="b"/>
                <a:pathLst>
                  <a:path w="90" h="84">
                    <a:moveTo>
                      <a:pt x="42" y="60"/>
                    </a:moveTo>
                    <a:lnTo>
                      <a:pt x="42" y="60"/>
                    </a:lnTo>
                    <a:lnTo>
                      <a:pt x="72" y="12"/>
                    </a:lnTo>
                    <a:lnTo>
                      <a:pt x="66" y="0"/>
                    </a:lnTo>
                    <a:lnTo>
                      <a:pt x="0" y="42"/>
                    </a:lnTo>
                    <a:lnTo>
                      <a:pt x="6" y="54"/>
                    </a:lnTo>
                    <a:lnTo>
                      <a:pt x="54" y="24"/>
                    </a:lnTo>
                    <a:lnTo>
                      <a:pt x="54" y="24"/>
                    </a:lnTo>
                    <a:lnTo>
                      <a:pt x="18" y="72"/>
                    </a:lnTo>
                    <a:lnTo>
                      <a:pt x="24" y="84"/>
                    </a:lnTo>
                    <a:lnTo>
                      <a:pt x="90" y="42"/>
                    </a:lnTo>
                    <a:lnTo>
                      <a:pt x="84" y="30"/>
                    </a:lnTo>
                    <a:lnTo>
                      <a:pt x="42" y="60"/>
                    </a:lnTo>
                    <a:close/>
                  </a:path>
                </a:pathLst>
              </a:custGeom>
              <a:solidFill>
                <a:schemeClr val="bg2"/>
              </a:solidFill>
              <a:ln w="9525">
                <a:noFill/>
                <a:round/>
                <a:headEnd/>
                <a:tailEnd/>
              </a:ln>
            </p:spPr>
            <p:txBody>
              <a:bodyPr/>
              <a:lstStyle/>
              <a:p>
                <a:pPr>
                  <a:defRPr/>
                </a:pPr>
                <a:endParaRPr lang="ru-RU"/>
              </a:p>
            </p:txBody>
          </p:sp>
          <p:sp>
            <p:nvSpPr>
              <p:cNvPr id="133" name="Freeform 144"/>
              <p:cNvSpPr>
                <a:spLocks/>
              </p:cNvSpPr>
              <p:nvPr userDrawn="1"/>
            </p:nvSpPr>
            <p:spPr bwMode="ltGray">
              <a:xfrm>
                <a:off x="7" y="3837"/>
                <a:ext cx="6" cy="12"/>
              </a:xfrm>
              <a:custGeom>
                <a:avLst/>
                <a:gdLst/>
                <a:ahLst/>
                <a:cxnLst>
                  <a:cxn ang="0">
                    <a:pos x="6" y="0"/>
                  </a:cxn>
                  <a:cxn ang="0">
                    <a:pos x="6" y="0"/>
                  </a:cxn>
                  <a:cxn ang="0">
                    <a:pos x="0" y="0"/>
                  </a:cxn>
                  <a:cxn ang="0">
                    <a:pos x="0" y="0"/>
                  </a:cxn>
                  <a:cxn ang="0">
                    <a:pos x="0" y="12"/>
                  </a:cxn>
                  <a:cxn ang="0">
                    <a:pos x="6" y="0"/>
                  </a:cxn>
                  <a:cxn ang="0">
                    <a:pos x="6" y="0"/>
                  </a:cxn>
                </a:cxnLst>
                <a:rect l="0" t="0" r="r" b="b"/>
                <a:pathLst>
                  <a:path w="6" h="12">
                    <a:moveTo>
                      <a:pt x="6" y="0"/>
                    </a:moveTo>
                    <a:lnTo>
                      <a:pt x="6" y="0"/>
                    </a:lnTo>
                    <a:lnTo>
                      <a:pt x="0" y="0"/>
                    </a:lnTo>
                    <a:lnTo>
                      <a:pt x="0" y="0"/>
                    </a:lnTo>
                    <a:lnTo>
                      <a:pt x="0" y="12"/>
                    </a:lnTo>
                    <a:lnTo>
                      <a:pt x="6" y="0"/>
                    </a:lnTo>
                    <a:lnTo>
                      <a:pt x="6" y="0"/>
                    </a:lnTo>
                    <a:close/>
                  </a:path>
                </a:pathLst>
              </a:custGeom>
              <a:solidFill>
                <a:schemeClr val="bg2"/>
              </a:solidFill>
              <a:ln w="9525">
                <a:noFill/>
                <a:round/>
                <a:headEnd/>
                <a:tailEnd/>
              </a:ln>
            </p:spPr>
            <p:txBody>
              <a:bodyPr/>
              <a:lstStyle/>
              <a:p>
                <a:pPr>
                  <a:defRPr/>
                </a:pPr>
                <a:endParaRPr lang="ru-RU"/>
              </a:p>
            </p:txBody>
          </p:sp>
          <p:sp>
            <p:nvSpPr>
              <p:cNvPr id="134" name="Freeform 145"/>
              <p:cNvSpPr>
                <a:spLocks/>
              </p:cNvSpPr>
              <p:nvPr userDrawn="1"/>
            </p:nvSpPr>
            <p:spPr bwMode="ltGray">
              <a:xfrm>
                <a:off x="7" y="2555"/>
                <a:ext cx="30" cy="48"/>
              </a:xfrm>
              <a:custGeom>
                <a:avLst/>
                <a:gdLst/>
                <a:ahLst/>
                <a:cxnLst>
                  <a:cxn ang="0">
                    <a:pos x="18" y="48"/>
                  </a:cxn>
                  <a:cxn ang="0">
                    <a:pos x="18" y="48"/>
                  </a:cxn>
                  <a:cxn ang="0">
                    <a:pos x="30" y="42"/>
                  </a:cxn>
                  <a:cxn ang="0">
                    <a:pos x="0" y="0"/>
                  </a:cxn>
                  <a:cxn ang="0">
                    <a:pos x="0" y="24"/>
                  </a:cxn>
                  <a:cxn ang="0">
                    <a:pos x="18" y="48"/>
                  </a:cxn>
                  <a:cxn ang="0">
                    <a:pos x="18" y="48"/>
                  </a:cxn>
                </a:cxnLst>
                <a:rect l="0" t="0" r="r" b="b"/>
                <a:pathLst>
                  <a:path w="30" h="48">
                    <a:moveTo>
                      <a:pt x="18" y="48"/>
                    </a:moveTo>
                    <a:lnTo>
                      <a:pt x="18" y="48"/>
                    </a:lnTo>
                    <a:lnTo>
                      <a:pt x="30" y="42"/>
                    </a:lnTo>
                    <a:lnTo>
                      <a:pt x="0" y="0"/>
                    </a:lnTo>
                    <a:lnTo>
                      <a:pt x="0" y="24"/>
                    </a:lnTo>
                    <a:lnTo>
                      <a:pt x="18" y="48"/>
                    </a:lnTo>
                    <a:lnTo>
                      <a:pt x="18" y="48"/>
                    </a:lnTo>
                    <a:close/>
                  </a:path>
                </a:pathLst>
              </a:custGeom>
              <a:solidFill>
                <a:schemeClr val="bg2"/>
              </a:solidFill>
              <a:ln w="9525">
                <a:noFill/>
                <a:round/>
                <a:headEnd/>
                <a:tailEnd/>
              </a:ln>
            </p:spPr>
            <p:txBody>
              <a:bodyPr/>
              <a:lstStyle/>
              <a:p>
                <a:pPr>
                  <a:defRPr/>
                </a:pPr>
                <a:endParaRPr lang="ru-RU"/>
              </a:p>
            </p:txBody>
          </p:sp>
          <p:sp>
            <p:nvSpPr>
              <p:cNvPr id="135" name="Freeform 146"/>
              <p:cNvSpPr>
                <a:spLocks/>
              </p:cNvSpPr>
              <p:nvPr userDrawn="1"/>
            </p:nvSpPr>
            <p:spPr bwMode="ltGray">
              <a:xfrm>
                <a:off x="7" y="3843"/>
                <a:ext cx="36" cy="66"/>
              </a:xfrm>
              <a:custGeom>
                <a:avLst/>
                <a:gdLst/>
                <a:ahLst/>
                <a:cxnLst>
                  <a:cxn ang="0">
                    <a:pos x="36" y="0"/>
                  </a:cxn>
                  <a:cxn ang="0">
                    <a:pos x="24" y="0"/>
                  </a:cxn>
                  <a:cxn ang="0">
                    <a:pos x="24" y="0"/>
                  </a:cxn>
                  <a:cxn ang="0">
                    <a:pos x="0" y="36"/>
                  </a:cxn>
                  <a:cxn ang="0">
                    <a:pos x="0" y="66"/>
                  </a:cxn>
                  <a:cxn ang="0">
                    <a:pos x="36" y="0"/>
                  </a:cxn>
                  <a:cxn ang="0">
                    <a:pos x="36" y="0"/>
                  </a:cxn>
                </a:cxnLst>
                <a:rect l="0" t="0" r="r" b="b"/>
                <a:pathLst>
                  <a:path w="36" h="66">
                    <a:moveTo>
                      <a:pt x="36" y="0"/>
                    </a:moveTo>
                    <a:lnTo>
                      <a:pt x="24" y="0"/>
                    </a:lnTo>
                    <a:lnTo>
                      <a:pt x="24" y="0"/>
                    </a:lnTo>
                    <a:lnTo>
                      <a:pt x="0" y="36"/>
                    </a:lnTo>
                    <a:lnTo>
                      <a:pt x="0" y="66"/>
                    </a:lnTo>
                    <a:lnTo>
                      <a:pt x="36" y="0"/>
                    </a:lnTo>
                    <a:lnTo>
                      <a:pt x="36" y="0"/>
                    </a:lnTo>
                    <a:close/>
                  </a:path>
                </a:pathLst>
              </a:custGeom>
              <a:solidFill>
                <a:schemeClr val="bg2"/>
              </a:solidFill>
              <a:ln w="9525">
                <a:noFill/>
                <a:round/>
                <a:headEnd/>
                <a:tailEnd/>
              </a:ln>
            </p:spPr>
            <p:txBody>
              <a:bodyPr/>
              <a:lstStyle/>
              <a:p>
                <a:pPr>
                  <a:defRPr/>
                </a:pPr>
                <a:endParaRPr lang="ru-RU"/>
              </a:p>
            </p:txBody>
          </p:sp>
          <p:sp>
            <p:nvSpPr>
              <p:cNvPr id="136" name="Rectangle 147"/>
              <p:cNvSpPr>
                <a:spLocks noChangeArrowheads="1"/>
              </p:cNvSpPr>
              <p:nvPr userDrawn="1"/>
            </p:nvSpPr>
            <p:spPr bwMode="ltGray">
              <a:xfrm rot="244926">
                <a:off x="1177" y="3201"/>
                <a:ext cx="161"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7" name="Rectangle 148"/>
              <p:cNvSpPr>
                <a:spLocks noChangeArrowheads="1"/>
              </p:cNvSpPr>
              <p:nvPr userDrawn="1"/>
            </p:nvSpPr>
            <p:spPr bwMode="ltGray">
              <a:xfrm rot="-5598588">
                <a:off x="290" y="2386"/>
                <a:ext cx="138"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8" name="Freeform 149"/>
              <p:cNvSpPr>
                <a:spLocks/>
              </p:cNvSpPr>
              <p:nvPr userDrawn="1"/>
            </p:nvSpPr>
            <p:spPr bwMode="ltGray">
              <a:xfrm>
                <a:off x="139" y="3573"/>
                <a:ext cx="144" cy="154"/>
              </a:xfrm>
              <a:custGeom>
                <a:avLst/>
                <a:gdLst/>
                <a:ahLst/>
                <a:cxnLst>
                  <a:cxn ang="0">
                    <a:pos x="0" y="102"/>
                  </a:cxn>
                  <a:cxn ang="0">
                    <a:pos x="59" y="154"/>
                  </a:cxn>
                  <a:cxn ang="0">
                    <a:pos x="117" y="120"/>
                  </a:cxn>
                  <a:cxn ang="0">
                    <a:pos x="62" y="55"/>
                  </a:cxn>
                  <a:cxn ang="0">
                    <a:pos x="104" y="34"/>
                  </a:cxn>
                  <a:cxn ang="0">
                    <a:pos x="117" y="53"/>
                  </a:cxn>
                  <a:cxn ang="0">
                    <a:pos x="141" y="47"/>
                  </a:cxn>
                  <a:cxn ang="0">
                    <a:pos x="97" y="2"/>
                  </a:cxn>
                  <a:cxn ang="0">
                    <a:pos x="36" y="33"/>
                  </a:cxn>
                  <a:cxn ang="0">
                    <a:pos x="90" y="107"/>
                  </a:cxn>
                  <a:cxn ang="0">
                    <a:pos x="28" y="101"/>
                  </a:cxn>
                  <a:cxn ang="0">
                    <a:pos x="0" y="102"/>
                  </a:cxn>
                </a:cxnLst>
                <a:rect l="0" t="0" r="r" b="b"/>
                <a:pathLst>
                  <a:path w="144" h="154">
                    <a:moveTo>
                      <a:pt x="0" y="102"/>
                    </a:moveTo>
                    <a:cubicBezTo>
                      <a:pt x="6" y="140"/>
                      <a:pt x="25" y="154"/>
                      <a:pt x="59" y="154"/>
                    </a:cubicBezTo>
                    <a:cubicBezTo>
                      <a:pt x="111" y="152"/>
                      <a:pt x="106" y="130"/>
                      <a:pt x="117" y="120"/>
                    </a:cubicBezTo>
                    <a:cubicBezTo>
                      <a:pt x="119" y="61"/>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w="9525">
                <a:noFill/>
                <a:round/>
                <a:headEnd/>
                <a:tailEnd/>
              </a:ln>
              <a:effectLst/>
            </p:spPr>
            <p:txBody>
              <a:bodyPr/>
              <a:lstStyle/>
              <a:p>
                <a:pPr>
                  <a:defRPr/>
                </a:pPr>
                <a:endParaRPr lang="ru-RU"/>
              </a:p>
            </p:txBody>
          </p:sp>
          <p:sp>
            <p:nvSpPr>
              <p:cNvPr id="139" name="Freeform 150"/>
              <p:cNvSpPr>
                <a:spLocks/>
              </p:cNvSpPr>
              <p:nvPr userDrawn="1"/>
            </p:nvSpPr>
            <p:spPr bwMode="ltGray">
              <a:xfrm rot="-2857037">
                <a:off x="619" y="3550"/>
                <a:ext cx="68" cy="69"/>
              </a:xfrm>
              <a:custGeom>
                <a:avLst/>
                <a:gdLst/>
                <a:ahLst/>
                <a:cxnLst>
                  <a:cxn ang="0">
                    <a:pos x="0" y="102"/>
                  </a:cxn>
                  <a:cxn ang="0">
                    <a:pos x="59" y="154"/>
                  </a:cxn>
                  <a:cxn ang="0">
                    <a:pos x="117" y="120"/>
                  </a:cxn>
                  <a:cxn ang="0">
                    <a:pos x="62" y="55"/>
                  </a:cxn>
                  <a:cxn ang="0">
                    <a:pos x="104" y="34"/>
                  </a:cxn>
                  <a:cxn ang="0">
                    <a:pos x="117" y="53"/>
                  </a:cxn>
                  <a:cxn ang="0">
                    <a:pos x="141" y="47"/>
                  </a:cxn>
                  <a:cxn ang="0">
                    <a:pos x="97" y="2"/>
                  </a:cxn>
                  <a:cxn ang="0">
                    <a:pos x="36" y="33"/>
                  </a:cxn>
                  <a:cxn ang="0">
                    <a:pos x="90" y="107"/>
                  </a:cxn>
                  <a:cxn ang="0">
                    <a:pos x="28" y="101"/>
                  </a:cxn>
                  <a:cxn ang="0">
                    <a:pos x="0" y="102"/>
                  </a:cxn>
                </a:cxnLst>
                <a:rect l="0" t="0" r="r" b="b"/>
                <a:pathLst>
                  <a:path w="144" h="154">
                    <a:moveTo>
                      <a:pt x="0" y="102"/>
                    </a:moveTo>
                    <a:cubicBezTo>
                      <a:pt x="6" y="140"/>
                      <a:pt x="25" y="154"/>
                      <a:pt x="59" y="154"/>
                    </a:cubicBezTo>
                    <a:cubicBezTo>
                      <a:pt x="111" y="152"/>
                      <a:pt x="106" y="130"/>
                      <a:pt x="117" y="120"/>
                    </a:cubicBezTo>
                    <a:cubicBezTo>
                      <a:pt x="113" y="47"/>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w="9525">
                <a:noFill/>
                <a:round/>
                <a:headEnd/>
                <a:tailEnd/>
              </a:ln>
              <a:effectLst/>
            </p:spPr>
            <p:txBody>
              <a:bodyPr/>
              <a:lstStyle/>
              <a:p>
                <a:pPr>
                  <a:defRPr/>
                </a:pPr>
                <a:endParaRPr lang="ru-RU"/>
              </a:p>
            </p:txBody>
          </p:sp>
          <p:sp>
            <p:nvSpPr>
              <p:cNvPr id="140" name="Freeform 151"/>
              <p:cNvSpPr>
                <a:spLocks/>
              </p:cNvSpPr>
              <p:nvPr userDrawn="1"/>
            </p:nvSpPr>
            <p:spPr bwMode="ltGray">
              <a:xfrm>
                <a:off x="235" y="2503"/>
                <a:ext cx="348" cy="1272"/>
              </a:xfrm>
              <a:custGeom>
                <a:avLst/>
                <a:gdLst/>
                <a:ahLst/>
                <a:cxnLst>
                  <a:cxn ang="0">
                    <a:pos x="0" y="0"/>
                  </a:cxn>
                  <a:cxn ang="0">
                    <a:pos x="287" y="582"/>
                  </a:cxn>
                  <a:cxn ang="0">
                    <a:pos x="348" y="1272"/>
                  </a:cxn>
                  <a:cxn ang="0">
                    <a:pos x="54" y="676"/>
                  </a:cxn>
                  <a:cxn ang="0">
                    <a:pos x="0" y="0"/>
                  </a:cxn>
                </a:cxnLst>
                <a:rect l="0" t="0" r="r" b="b"/>
                <a:pathLst>
                  <a:path w="348" h="1272">
                    <a:moveTo>
                      <a:pt x="0" y="0"/>
                    </a:moveTo>
                    <a:lnTo>
                      <a:pt x="287" y="582"/>
                    </a:lnTo>
                    <a:lnTo>
                      <a:pt x="348" y="1272"/>
                    </a:lnTo>
                    <a:lnTo>
                      <a:pt x="54" y="676"/>
                    </a:lnTo>
                    <a:lnTo>
                      <a:pt x="0" y="0"/>
                    </a:lnTo>
                    <a:close/>
                  </a:path>
                </a:pathLst>
              </a:custGeom>
              <a:gradFill rotWithShape="0">
                <a:gsLst>
                  <a:gs pos="0">
                    <a:schemeClr val="bg2"/>
                  </a:gs>
                  <a:gs pos="100000">
                    <a:schemeClr val="bg2">
                      <a:gamma/>
                      <a:shade val="96863"/>
                      <a:invGamma/>
                    </a:schemeClr>
                  </a:gs>
                </a:gsLst>
                <a:lin ang="18900000" scaled="1"/>
              </a:gradFill>
              <a:ln w="9525" cap="flat" cmpd="sng">
                <a:noFill/>
                <a:prstDash val="solid"/>
                <a:round/>
                <a:headEnd type="none" w="med" len="med"/>
                <a:tailEnd type="none" w="med" len="med"/>
              </a:ln>
              <a:effectLst/>
            </p:spPr>
            <p:txBody>
              <a:bodyPr/>
              <a:lstStyle/>
              <a:p>
                <a:pPr>
                  <a:defRPr/>
                </a:pPr>
                <a:endParaRPr lang="ru-RU"/>
              </a:p>
            </p:txBody>
          </p:sp>
          <p:sp>
            <p:nvSpPr>
              <p:cNvPr id="141" name="Oval 152"/>
              <p:cNvSpPr>
                <a:spLocks noChangeArrowheads="1"/>
              </p:cNvSpPr>
              <p:nvPr userDrawn="1"/>
            </p:nvSpPr>
            <p:spPr bwMode="ltGray">
              <a:xfrm rot="-1684349">
                <a:off x="296" y="3047"/>
                <a:ext cx="221" cy="174"/>
              </a:xfrm>
              <a:prstGeom prst="ellipse">
                <a:avLst/>
              </a:prstGeom>
              <a:gradFill rotWithShape="0">
                <a:gsLst>
                  <a:gs pos="0">
                    <a:schemeClr val="bg2">
                      <a:gamma/>
                      <a:shade val="90980"/>
                      <a:invGamma/>
                    </a:schemeClr>
                  </a:gs>
                  <a:gs pos="50000">
                    <a:schemeClr val="bg2"/>
                  </a:gs>
                  <a:gs pos="100000">
                    <a:schemeClr val="bg2">
                      <a:gamma/>
                      <a:shade val="90980"/>
                      <a:invGamma/>
                    </a:schemeClr>
                  </a:gs>
                </a:gsLst>
                <a:lin ang="18900000" scaled="1"/>
              </a:gradFill>
              <a:ln w="9525">
                <a:noFill/>
                <a:round/>
                <a:headEnd/>
                <a:tailEnd/>
              </a:ln>
              <a:effectLst/>
            </p:spPr>
            <p:txBody>
              <a:bodyPr/>
              <a:lstStyle/>
              <a:p>
                <a:pPr>
                  <a:defRPr/>
                </a:pPr>
                <a:endParaRPr lang="ru-RU"/>
              </a:p>
            </p:txBody>
          </p:sp>
        </p:grpSp>
      </p:grpSp>
      <p:sp>
        <p:nvSpPr>
          <p:cNvPr id="14489" name="Rectangle 153"/>
          <p:cNvSpPr>
            <a:spLocks noGrp="1" noChangeArrowheads="1"/>
          </p:cNvSpPr>
          <p:nvPr>
            <p:ph type="ctrTitle" sz="quarter"/>
          </p:nvPr>
        </p:nvSpPr>
        <p:spPr>
          <a:xfrm>
            <a:off x="685800" y="1768476"/>
            <a:ext cx="7772400" cy="1736725"/>
          </a:xfrm>
        </p:spPr>
        <p:txBody>
          <a:bodyPr anchor="b" anchorCtr="1"/>
          <a:lstStyle>
            <a:lvl1pPr>
              <a:defRPr sz="5400"/>
            </a:lvl1pPr>
          </a:lstStyle>
          <a:p>
            <a:r>
              <a:rPr lang="ru-RU"/>
              <a:t>Образец заголовка</a:t>
            </a:r>
          </a:p>
        </p:txBody>
      </p:sp>
      <p:sp>
        <p:nvSpPr>
          <p:cNvPr id="14490" name="Rectangle 154"/>
          <p:cNvSpPr>
            <a:spLocks noGrp="1" noChangeArrowheads="1"/>
          </p:cNvSpPr>
          <p:nvPr>
            <p:ph type="subTitle" sz="quarter" idx="1"/>
          </p:nvPr>
        </p:nvSpPr>
        <p:spPr>
          <a:xfrm>
            <a:off x="1371600" y="3886200"/>
            <a:ext cx="6400800" cy="1752600"/>
          </a:xfrm>
        </p:spPr>
        <p:txBody>
          <a:bodyPr/>
          <a:lstStyle>
            <a:lvl1pPr marL="0" indent="0" algn="ctr">
              <a:buFont typeface="Arial" charset="0"/>
              <a:buNone/>
              <a:defRPr/>
            </a:lvl1pPr>
          </a:lstStyle>
          <a:p>
            <a:r>
              <a:rPr lang="ru-RU"/>
              <a:t>Образец подзаголовка</a:t>
            </a:r>
          </a:p>
        </p:txBody>
      </p:sp>
      <p:sp>
        <p:nvSpPr>
          <p:cNvPr id="155" name="Rectangle 155"/>
          <p:cNvSpPr>
            <a:spLocks noGrp="1" noChangeArrowheads="1"/>
          </p:cNvSpPr>
          <p:nvPr>
            <p:ph type="dt" sz="quarter" idx="10"/>
          </p:nvPr>
        </p:nvSpPr>
        <p:spPr>
          <a:xfrm>
            <a:off x="304800" y="6248400"/>
            <a:ext cx="2286000" cy="457200"/>
          </a:xfrm>
        </p:spPr>
        <p:txBody>
          <a:bodyPr/>
          <a:lstStyle>
            <a:lvl1pPr>
              <a:defRPr smtClean="0">
                <a:effectLst>
                  <a:outerShdw blurRad="38100" dist="38100" dir="2700000" algn="tl">
                    <a:srgbClr val="000000"/>
                  </a:outerShdw>
                </a:effectLst>
                <a:latin typeface="+mn-lt"/>
              </a:defRPr>
            </a:lvl1pPr>
          </a:lstStyle>
          <a:p>
            <a:pPr>
              <a:defRPr/>
            </a:pPr>
            <a:endParaRPr lang="ru-RU"/>
          </a:p>
        </p:txBody>
      </p:sp>
      <p:sp>
        <p:nvSpPr>
          <p:cNvPr id="156" name="Rectangle 156"/>
          <p:cNvSpPr>
            <a:spLocks noGrp="1" noChangeArrowheads="1"/>
          </p:cNvSpPr>
          <p:nvPr>
            <p:ph type="ftr" sz="quarter" idx="11"/>
          </p:nvPr>
        </p:nvSpPr>
        <p:spPr>
          <a:xfrm>
            <a:off x="3124200" y="6248400"/>
            <a:ext cx="2895600" cy="457200"/>
          </a:xfrm>
        </p:spPr>
        <p:txBody>
          <a:bodyPr/>
          <a:lstStyle>
            <a:lvl1pPr>
              <a:defRPr smtClean="0">
                <a:effectLst>
                  <a:outerShdw blurRad="38100" dist="38100" dir="2700000" algn="tl">
                    <a:srgbClr val="000000"/>
                  </a:outerShdw>
                </a:effectLst>
                <a:latin typeface="+mn-lt"/>
              </a:defRPr>
            </a:lvl1pPr>
          </a:lstStyle>
          <a:p>
            <a:pPr>
              <a:defRPr/>
            </a:pPr>
            <a:endParaRPr lang="ru-RU"/>
          </a:p>
        </p:txBody>
      </p:sp>
      <p:sp>
        <p:nvSpPr>
          <p:cNvPr id="157" name="Rectangle 157"/>
          <p:cNvSpPr>
            <a:spLocks noGrp="1" noChangeArrowheads="1"/>
          </p:cNvSpPr>
          <p:nvPr>
            <p:ph type="sldNum" sz="quarter" idx="12"/>
          </p:nvPr>
        </p:nvSpPr>
        <p:spPr>
          <a:xfrm>
            <a:off x="6553200" y="6248400"/>
            <a:ext cx="2286000" cy="457200"/>
          </a:xfrm>
        </p:spPr>
        <p:txBody>
          <a:bodyPr/>
          <a:lstStyle>
            <a:lvl1pPr>
              <a:defRPr smtClean="0">
                <a:effectLst>
                  <a:outerShdw blurRad="38100" dist="38100" dir="2700000" algn="tl">
                    <a:srgbClr val="000000"/>
                  </a:outerShdw>
                </a:effectLst>
                <a:latin typeface="+mn-lt"/>
              </a:defRPr>
            </a:lvl1pPr>
          </a:lstStyle>
          <a:p>
            <a:pPr>
              <a:defRPr/>
            </a:pPr>
            <a:fld id="{7335CE1B-925C-4417-9AF5-6120A1622F39}" type="slidenum">
              <a:rPr lang="ru-RU"/>
              <a:pPr>
                <a:defRPr/>
              </a:pPr>
              <a:t>‹#›</a:t>
            </a:fld>
            <a:endParaRPr lang="ru-RU"/>
          </a:p>
        </p:txBody>
      </p:sp>
    </p:spTree>
  </p:cSld>
  <p:clrMapOvr>
    <a:masterClrMapping/>
  </p:clrMapOvr>
  <p:transition spd="med" advTm="2000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54"/>
          <p:cNvSpPr>
            <a:spLocks noGrp="1" noChangeArrowheads="1"/>
          </p:cNvSpPr>
          <p:nvPr>
            <p:ph type="dt" sz="half" idx="10"/>
          </p:nvPr>
        </p:nvSpPr>
        <p:spPr>
          <a:ln/>
        </p:spPr>
        <p:txBody>
          <a:bodyPr/>
          <a:lstStyle>
            <a:lvl1pPr>
              <a:defRPr/>
            </a:lvl1pPr>
          </a:lstStyle>
          <a:p>
            <a:pPr>
              <a:defRPr/>
            </a:pPr>
            <a:endParaRPr lang="ru-RU"/>
          </a:p>
        </p:txBody>
      </p:sp>
      <p:sp>
        <p:nvSpPr>
          <p:cNvPr id="5" name="Rectangle 155"/>
          <p:cNvSpPr>
            <a:spLocks noGrp="1" noChangeArrowheads="1"/>
          </p:cNvSpPr>
          <p:nvPr>
            <p:ph type="ftr" sz="quarter" idx="11"/>
          </p:nvPr>
        </p:nvSpPr>
        <p:spPr>
          <a:ln/>
        </p:spPr>
        <p:txBody>
          <a:bodyPr/>
          <a:lstStyle>
            <a:lvl1pPr>
              <a:defRPr/>
            </a:lvl1pPr>
          </a:lstStyle>
          <a:p>
            <a:pPr>
              <a:defRPr/>
            </a:pPr>
            <a:endParaRPr lang="ru-RU"/>
          </a:p>
        </p:txBody>
      </p:sp>
      <p:sp>
        <p:nvSpPr>
          <p:cNvPr id="6" name="Rectangle 156"/>
          <p:cNvSpPr>
            <a:spLocks noGrp="1" noChangeArrowheads="1"/>
          </p:cNvSpPr>
          <p:nvPr>
            <p:ph type="sldNum" sz="quarter" idx="12"/>
          </p:nvPr>
        </p:nvSpPr>
        <p:spPr>
          <a:ln/>
        </p:spPr>
        <p:txBody>
          <a:bodyPr/>
          <a:lstStyle>
            <a:lvl1pPr>
              <a:defRPr/>
            </a:lvl1pPr>
          </a:lstStyle>
          <a:p>
            <a:pPr>
              <a:defRPr/>
            </a:pPr>
            <a:fld id="{4A735EB9-6D52-40A5-8C8D-5AD6AFD32227}" type="slidenum">
              <a:rPr lang="ru-RU"/>
              <a:pPr>
                <a:defRPr/>
              </a:pPr>
              <a:t>‹#›</a:t>
            </a:fld>
            <a:endParaRPr lang="ru-RU"/>
          </a:p>
        </p:txBody>
      </p:sp>
    </p:spTree>
  </p:cSld>
  <p:clrMapOvr>
    <a:masterClrMapping/>
  </p:clrMapOvr>
  <p:transition spd="med" advTm="2000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07189" y="228601"/>
            <a:ext cx="2135187" cy="587057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301625" y="228601"/>
            <a:ext cx="6253163" cy="587057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54"/>
          <p:cNvSpPr>
            <a:spLocks noGrp="1" noChangeArrowheads="1"/>
          </p:cNvSpPr>
          <p:nvPr>
            <p:ph type="dt" sz="half" idx="10"/>
          </p:nvPr>
        </p:nvSpPr>
        <p:spPr>
          <a:ln/>
        </p:spPr>
        <p:txBody>
          <a:bodyPr/>
          <a:lstStyle>
            <a:lvl1pPr>
              <a:defRPr/>
            </a:lvl1pPr>
          </a:lstStyle>
          <a:p>
            <a:pPr>
              <a:defRPr/>
            </a:pPr>
            <a:endParaRPr lang="ru-RU"/>
          </a:p>
        </p:txBody>
      </p:sp>
      <p:sp>
        <p:nvSpPr>
          <p:cNvPr id="5" name="Rectangle 155"/>
          <p:cNvSpPr>
            <a:spLocks noGrp="1" noChangeArrowheads="1"/>
          </p:cNvSpPr>
          <p:nvPr>
            <p:ph type="ftr" sz="quarter" idx="11"/>
          </p:nvPr>
        </p:nvSpPr>
        <p:spPr>
          <a:ln/>
        </p:spPr>
        <p:txBody>
          <a:bodyPr/>
          <a:lstStyle>
            <a:lvl1pPr>
              <a:defRPr/>
            </a:lvl1pPr>
          </a:lstStyle>
          <a:p>
            <a:pPr>
              <a:defRPr/>
            </a:pPr>
            <a:endParaRPr lang="ru-RU"/>
          </a:p>
        </p:txBody>
      </p:sp>
      <p:sp>
        <p:nvSpPr>
          <p:cNvPr id="6" name="Rectangle 156"/>
          <p:cNvSpPr>
            <a:spLocks noGrp="1" noChangeArrowheads="1"/>
          </p:cNvSpPr>
          <p:nvPr>
            <p:ph type="sldNum" sz="quarter" idx="12"/>
          </p:nvPr>
        </p:nvSpPr>
        <p:spPr>
          <a:ln/>
        </p:spPr>
        <p:txBody>
          <a:bodyPr/>
          <a:lstStyle>
            <a:lvl1pPr>
              <a:defRPr/>
            </a:lvl1pPr>
          </a:lstStyle>
          <a:p>
            <a:pPr>
              <a:defRPr/>
            </a:pPr>
            <a:fld id="{71BA30AC-23C1-4735-8297-36D2F9D52D4F}" type="slidenum">
              <a:rPr lang="ru-RU"/>
              <a:pPr>
                <a:defRPr/>
              </a:pPr>
              <a:t>‹#›</a:t>
            </a:fld>
            <a:endParaRPr lang="ru-RU"/>
          </a:p>
        </p:txBody>
      </p:sp>
    </p:spTree>
  </p:cSld>
  <p:clrMapOvr>
    <a:masterClrMapping/>
  </p:clrMapOvr>
  <p:transition spd="med" advTm="20000"/>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Заголовок и текст над объект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626" y="228600"/>
            <a:ext cx="8540751" cy="114300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301626" y="1600200"/>
            <a:ext cx="8540751" cy="2173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301626" y="3925889"/>
            <a:ext cx="8540751" cy="21732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154"/>
          <p:cNvSpPr>
            <a:spLocks noGrp="1" noChangeArrowheads="1"/>
          </p:cNvSpPr>
          <p:nvPr>
            <p:ph type="dt" sz="half" idx="10"/>
          </p:nvPr>
        </p:nvSpPr>
        <p:spPr>
          <a:ln/>
        </p:spPr>
        <p:txBody>
          <a:bodyPr/>
          <a:lstStyle>
            <a:lvl1pPr>
              <a:defRPr/>
            </a:lvl1pPr>
          </a:lstStyle>
          <a:p>
            <a:pPr>
              <a:defRPr/>
            </a:pPr>
            <a:endParaRPr lang="ru-RU"/>
          </a:p>
        </p:txBody>
      </p:sp>
      <p:sp>
        <p:nvSpPr>
          <p:cNvPr id="6" name="Rectangle 155"/>
          <p:cNvSpPr>
            <a:spLocks noGrp="1" noChangeArrowheads="1"/>
          </p:cNvSpPr>
          <p:nvPr>
            <p:ph type="ftr" sz="quarter" idx="11"/>
          </p:nvPr>
        </p:nvSpPr>
        <p:spPr>
          <a:ln/>
        </p:spPr>
        <p:txBody>
          <a:bodyPr/>
          <a:lstStyle>
            <a:lvl1pPr>
              <a:defRPr/>
            </a:lvl1pPr>
          </a:lstStyle>
          <a:p>
            <a:pPr>
              <a:defRPr/>
            </a:pPr>
            <a:endParaRPr lang="ru-RU"/>
          </a:p>
        </p:txBody>
      </p:sp>
      <p:sp>
        <p:nvSpPr>
          <p:cNvPr id="7" name="Rectangle 156"/>
          <p:cNvSpPr>
            <a:spLocks noGrp="1" noChangeArrowheads="1"/>
          </p:cNvSpPr>
          <p:nvPr>
            <p:ph type="sldNum" sz="quarter" idx="12"/>
          </p:nvPr>
        </p:nvSpPr>
        <p:spPr>
          <a:ln/>
        </p:spPr>
        <p:txBody>
          <a:bodyPr/>
          <a:lstStyle>
            <a:lvl1pPr>
              <a:defRPr/>
            </a:lvl1pPr>
          </a:lstStyle>
          <a:p>
            <a:pPr>
              <a:defRPr/>
            </a:pPr>
            <a:fld id="{88E93052-769F-42DF-AE8A-762D45F99F37}" type="slidenum">
              <a:rPr lang="ru-RU"/>
              <a:pPr>
                <a:defRPr/>
              </a:pPr>
              <a:t>‹#›</a:t>
            </a:fld>
            <a:endParaRPr lang="ru-RU"/>
          </a:p>
        </p:txBody>
      </p:sp>
    </p:spTree>
  </p:cSld>
  <p:clrMapOvr>
    <a:masterClrMapping/>
  </p:clrMapOvr>
  <p:transition spd="med" advTm="20000"/>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626" y="228600"/>
            <a:ext cx="8540751" cy="114300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301626" y="1600201"/>
            <a:ext cx="4194175" cy="449897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2" y="1600201"/>
            <a:ext cx="4194175" cy="449897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154"/>
          <p:cNvSpPr>
            <a:spLocks noGrp="1" noChangeArrowheads="1"/>
          </p:cNvSpPr>
          <p:nvPr>
            <p:ph type="dt" sz="half" idx="10"/>
          </p:nvPr>
        </p:nvSpPr>
        <p:spPr>
          <a:ln/>
        </p:spPr>
        <p:txBody>
          <a:bodyPr/>
          <a:lstStyle>
            <a:lvl1pPr>
              <a:defRPr/>
            </a:lvl1pPr>
          </a:lstStyle>
          <a:p>
            <a:pPr>
              <a:defRPr/>
            </a:pPr>
            <a:endParaRPr lang="ru-RU"/>
          </a:p>
        </p:txBody>
      </p:sp>
      <p:sp>
        <p:nvSpPr>
          <p:cNvPr id="6" name="Rectangle 155"/>
          <p:cNvSpPr>
            <a:spLocks noGrp="1" noChangeArrowheads="1"/>
          </p:cNvSpPr>
          <p:nvPr>
            <p:ph type="ftr" sz="quarter" idx="11"/>
          </p:nvPr>
        </p:nvSpPr>
        <p:spPr>
          <a:ln/>
        </p:spPr>
        <p:txBody>
          <a:bodyPr/>
          <a:lstStyle>
            <a:lvl1pPr>
              <a:defRPr/>
            </a:lvl1pPr>
          </a:lstStyle>
          <a:p>
            <a:pPr>
              <a:defRPr/>
            </a:pPr>
            <a:endParaRPr lang="ru-RU"/>
          </a:p>
        </p:txBody>
      </p:sp>
      <p:sp>
        <p:nvSpPr>
          <p:cNvPr id="7" name="Rectangle 156"/>
          <p:cNvSpPr>
            <a:spLocks noGrp="1" noChangeArrowheads="1"/>
          </p:cNvSpPr>
          <p:nvPr>
            <p:ph type="sldNum" sz="quarter" idx="12"/>
          </p:nvPr>
        </p:nvSpPr>
        <p:spPr>
          <a:ln/>
        </p:spPr>
        <p:txBody>
          <a:bodyPr/>
          <a:lstStyle>
            <a:lvl1pPr>
              <a:defRPr/>
            </a:lvl1pPr>
          </a:lstStyle>
          <a:p>
            <a:pPr>
              <a:defRPr/>
            </a:pPr>
            <a:fld id="{79481D0F-B7EE-47D4-BF4E-1E94D9564393}" type="slidenum">
              <a:rPr lang="ru-RU"/>
              <a:pPr>
                <a:defRPr/>
              </a:pPr>
              <a:t>‹#›</a:t>
            </a:fld>
            <a:endParaRPr lang="ru-RU"/>
          </a:p>
        </p:txBody>
      </p:sp>
    </p:spTree>
  </p:cSld>
  <p:clrMapOvr>
    <a:masterClrMapping/>
  </p:clrMapOvr>
  <p:transition spd="med" advTm="20000"/>
</p:sldLayout>
</file>

<file path=ppt/slideLayouts/slideLayout14.xml><?xml version="1.0" encoding="utf-8"?>
<p:sldLayout xmlns:a="http://schemas.openxmlformats.org/drawingml/2006/main" xmlns:r="http://schemas.openxmlformats.org/officeDocument/2006/relationships" xmlns:p="http://schemas.openxmlformats.org/presentationml/2006/main" type="clipArtAndTx" preserve="1">
  <p:cSld name="Заголовок, клип и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626" y="228600"/>
            <a:ext cx="8540751" cy="1143000"/>
          </a:xfrm>
        </p:spPr>
        <p:txBody>
          <a:bodyPr/>
          <a:lstStyle/>
          <a:p>
            <a:r>
              <a:rPr lang="ru-RU" smtClean="0"/>
              <a:t>Образец заголовка</a:t>
            </a:r>
            <a:endParaRPr lang="ru-RU"/>
          </a:p>
        </p:txBody>
      </p:sp>
      <p:sp>
        <p:nvSpPr>
          <p:cNvPr id="3" name="Клип 2"/>
          <p:cNvSpPr>
            <a:spLocks noGrp="1"/>
          </p:cNvSpPr>
          <p:nvPr>
            <p:ph type="clipArt" sz="half" idx="1"/>
          </p:nvPr>
        </p:nvSpPr>
        <p:spPr>
          <a:xfrm>
            <a:off x="301626" y="1600201"/>
            <a:ext cx="4194175" cy="4498975"/>
          </a:xfrm>
        </p:spPr>
        <p:txBody>
          <a:bodyPr/>
          <a:lstStyle/>
          <a:p>
            <a:pPr lvl="0"/>
            <a:endParaRPr lang="ru-RU" noProof="0" smtClean="0"/>
          </a:p>
        </p:txBody>
      </p:sp>
      <p:sp>
        <p:nvSpPr>
          <p:cNvPr id="4" name="Текст 3"/>
          <p:cNvSpPr>
            <a:spLocks noGrp="1"/>
          </p:cNvSpPr>
          <p:nvPr>
            <p:ph type="body" sz="half" idx="2"/>
          </p:nvPr>
        </p:nvSpPr>
        <p:spPr>
          <a:xfrm>
            <a:off x="4648202" y="1600201"/>
            <a:ext cx="4194175" cy="449897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154"/>
          <p:cNvSpPr>
            <a:spLocks noGrp="1" noChangeArrowheads="1"/>
          </p:cNvSpPr>
          <p:nvPr>
            <p:ph type="dt" sz="half" idx="10"/>
          </p:nvPr>
        </p:nvSpPr>
        <p:spPr>
          <a:ln/>
        </p:spPr>
        <p:txBody>
          <a:bodyPr/>
          <a:lstStyle>
            <a:lvl1pPr>
              <a:defRPr/>
            </a:lvl1pPr>
          </a:lstStyle>
          <a:p>
            <a:pPr>
              <a:defRPr/>
            </a:pPr>
            <a:endParaRPr lang="ru-RU"/>
          </a:p>
        </p:txBody>
      </p:sp>
      <p:sp>
        <p:nvSpPr>
          <p:cNvPr id="6" name="Rectangle 155"/>
          <p:cNvSpPr>
            <a:spLocks noGrp="1" noChangeArrowheads="1"/>
          </p:cNvSpPr>
          <p:nvPr>
            <p:ph type="ftr" sz="quarter" idx="11"/>
          </p:nvPr>
        </p:nvSpPr>
        <p:spPr>
          <a:ln/>
        </p:spPr>
        <p:txBody>
          <a:bodyPr/>
          <a:lstStyle>
            <a:lvl1pPr>
              <a:defRPr/>
            </a:lvl1pPr>
          </a:lstStyle>
          <a:p>
            <a:pPr>
              <a:defRPr/>
            </a:pPr>
            <a:endParaRPr lang="ru-RU"/>
          </a:p>
        </p:txBody>
      </p:sp>
      <p:sp>
        <p:nvSpPr>
          <p:cNvPr id="7" name="Rectangle 156"/>
          <p:cNvSpPr>
            <a:spLocks noGrp="1" noChangeArrowheads="1"/>
          </p:cNvSpPr>
          <p:nvPr>
            <p:ph type="sldNum" sz="quarter" idx="12"/>
          </p:nvPr>
        </p:nvSpPr>
        <p:spPr>
          <a:ln/>
        </p:spPr>
        <p:txBody>
          <a:bodyPr/>
          <a:lstStyle>
            <a:lvl1pPr>
              <a:defRPr/>
            </a:lvl1pPr>
          </a:lstStyle>
          <a:p>
            <a:pPr>
              <a:defRPr/>
            </a:pPr>
            <a:fld id="{8B7DE749-CA39-4F0B-B640-E318B95793B7}" type="slidenum">
              <a:rPr lang="ru-RU"/>
              <a:pPr>
                <a:defRPr/>
              </a:pPr>
              <a:t>‹#›</a:t>
            </a:fld>
            <a:endParaRPr lang="ru-RU"/>
          </a:p>
        </p:txBody>
      </p:sp>
    </p:spTree>
  </p:cSld>
  <p:clrMapOvr>
    <a:masterClrMapping/>
  </p:clrMapOvr>
  <p:transition spd="med" advTm="20000"/>
</p:sldLayout>
</file>

<file path=ppt/slideLayouts/slideLayout15.xml><?xml version="1.0" encoding="utf-8"?>
<p:sldLayout xmlns:a="http://schemas.openxmlformats.org/drawingml/2006/main" xmlns:r="http://schemas.openxmlformats.org/officeDocument/2006/relationships" xmlns:p="http://schemas.openxmlformats.org/presentationml/2006/main" type="objOverTx" preserve="1">
  <p:cSld name="Заголовок и объект над текстом">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626" y="228600"/>
            <a:ext cx="8540751" cy="1143000"/>
          </a:xfrm>
        </p:spPr>
        <p:txBody>
          <a:bodyPr/>
          <a:lstStyle/>
          <a:p>
            <a:r>
              <a:rPr lang="ru-RU" smtClean="0"/>
              <a:t>Образец заголовка</a:t>
            </a:r>
            <a:endParaRPr lang="ru-RU"/>
          </a:p>
        </p:txBody>
      </p:sp>
      <p:sp>
        <p:nvSpPr>
          <p:cNvPr id="3" name="Содержимое 2"/>
          <p:cNvSpPr>
            <a:spLocks noGrp="1"/>
          </p:cNvSpPr>
          <p:nvPr>
            <p:ph sz="half" idx="1"/>
          </p:nvPr>
        </p:nvSpPr>
        <p:spPr>
          <a:xfrm>
            <a:off x="301626" y="1600200"/>
            <a:ext cx="8540751" cy="2173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301626" y="3925889"/>
            <a:ext cx="8540751" cy="21732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154"/>
          <p:cNvSpPr>
            <a:spLocks noGrp="1" noChangeArrowheads="1"/>
          </p:cNvSpPr>
          <p:nvPr>
            <p:ph type="dt" sz="half" idx="10"/>
          </p:nvPr>
        </p:nvSpPr>
        <p:spPr>
          <a:ln/>
        </p:spPr>
        <p:txBody>
          <a:bodyPr/>
          <a:lstStyle>
            <a:lvl1pPr>
              <a:defRPr/>
            </a:lvl1pPr>
          </a:lstStyle>
          <a:p>
            <a:pPr>
              <a:defRPr/>
            </a:pPr>
            <a:endParaRPr lang="ru-RU"/>
          </a:p>
        </p:txBody>
      </p:sp>
      <p:sp>
        <p:nvSpPr>
          <p:cNvPr id="6" name="Rectangle 155"/>
          <p:cNvSpPr>
            <a:spLocks noGrp="1" noChangeArrowheads="1"/>
          </p:cNvSpPr>
          <p:nvPr>
            <p:ph type="ftr" sz="quarter" idx="11"/>
          </p:nvPr>
        </p:nvSpPr>
        <p:spPr>
          <a:ln/>
        </p:spPr>
        <p:txBody>
          <a:bodyPr/>
          <a:lstStyle>
            <a:lvl1pPr>
              <a:defRPr/>
            </a:lvl1pPr>
          </a:lstStyle>
          <a:p>
            <a:pPr>
              <a:defRPr/>
            </a:pPr>
            <a:endParaRPr lang="ru-RU"/>
          </a:p>
        </p:txBody>
      </p:sp>
      <p:sp>
        <p:nvSpPr>
          <p:cNvPr id="7" name="Rectangle 156"/>
          <p:cNvSpPr>
            <a:spLocks noGrp="1" noChangeArrowheads="1"/>
          </p:cNvSpPr>
          <p:nvPr>
            <p:ph type="sldNum" sz="quarter" idx="12"/>
          </p:nvPr>
        </p:nvSpPr>
        <p:spPr>
          <a:ln/>
        </p:spPr>
        <p:txBody>
          <a:bodyPr/>
          <a:lstStyle>
            <a:lvl1pPr>
              <a:defRPr/>
            </a:lvl1pPr>
          </a:lstStyle>
          <a:p>
            <a:pPr>
              <a:defRPr/>
            </a:pPr>
            <a:fld id="{FAF45A4C-209D-4387-B25A-5D6AC7829A36}" type="slidenum">
              <a:rPr lang="ru-RU"/>
              <a:pPr>
                <a:defRPr/>
              </a:pPr>
              <a:t>‹#›</a:t>
            </a:fld>
            <a:endParaRPr lang="ru-RU"/>
          </a:p>
        </p:txBody>
      </p:sp>
    </p:spTree>
  </p:cSld>
  <p:clrMapOvr>
    <a:masterClrMapping/>
  </p:clrMapOvr>
  <p:transition spd="med" advTm="20000"/>
</p:sldLayout>
</file>

<file path=ppt/slideLayouts/slideLayout16.xml><?xml version="1.0" encoding="utf-8"?>
<p:sldLayout xmlns:a="http://schemas.openxmlformats.org/drawingml/2006/main" xmlns:r="http://schemas.openxmlformats.org/officeDocument/2006/relationships" xmlns:p="http://schemas.openxmlformats.org/presentationml/2006/main" type="objAndTx" preserve="1">
  <p:cSld name="Заголовок, объект и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626" y="228600"/>
            <a:ext cx="8540751" cy="1143000"/>
          </a:xfrm>
        </p:spPr>
        <p:txBody>
          <a:bodyPr/>
          <a:lstStyle/>
          <a:p>
            <a:r>
              <a:rPr lang="ru-RU" smtClean="0"/>
              <a:t>Образец заголовка</a:t>
            </a:r>
            <a:endParaRPr lang="ru-RU"/>
          </a:p>
        </p:txBody>
      </p:sp>
      <p:sp>
        <p:nvSpPr>
          <p:cNvPr id="3" name="Содержимое 2"/>
          <p:cNvSpPr>
            <a:spLocks noGrp="1"/>
          </p:cNvSpPr>
          <p:nvPr>
            <p:ph sz="half" idx="1"/>
          </p:nvPr>
        </p:nvSpPr>
        <p:spPr>
          <a:xfrm>
            <a:off x="301626" y="1600201"/>
            <a:ext cx="4194175" cy="449897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648202" y="1600201"/>
            <a:ext cx="4194175" cy="449897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154"/>
          <p:cNvSpPr>
            <a:spLocks noGrp="1" noChangeArrowheads="1"/>
          </p:cNvSpPr>
          <p:nvPr>
            <p:ph type="dt" sz="half" idx="10"/>
          </p:nvPr>
        </p:nvSpPr>
        <p:spPr>
          <a:ln/>
        </p:spPr>
        <p:txBody>
          <a:bodyPr/>
          <a:lstStyle>
            <a:lvl1pPr>
              <a:defRPr/>
            </a:lvl1pPr>
          </a:lstStyle>
          <a:p>
            <a:pPr>
              <a:defRPr/>
            </a:pPr>
            <a:endParaRPr lang="ru-RU"/>
          </a:p>
        </p:txBody>
      </p:sp>
      <p:sp>
        <p:nvSpPr>
          <p:cNvPr id="6" name="Rectangle 155"/>
          <p:cNvSpPr>
            <a:spLocks noGrp="1" noChangeArrowheads="1"/>
          </p:cNvSpPr>
          <p:nvPr>
            <p:ph type="ftr" sz="quarter" idx="11"/>
          </p:nvPr>
        </p:nvSpPr>
        <p:spPr>
          <a:ln/>
        </p:spPr>
        <p:txBody>
          <a:bodyPr/>
          <a:lstStyle>
            <a:lvl1pPr>
              <a:defRPr/>
            </a:lvl1pPr>
          </a:lstStyle>
          <a:p>
            <a:pPr>
              <a:defRPr/>
            </a:pPr>
            <a:endParaRPr lang="ru-RU"/>
          </a:p>
        </p:txBody>
      </p:sp>
      <p:sp>
        <p:nvSpPr>
          <p:cNvPr id="7" name="Rectangle 156"/>
          <p:cNvSpPr>
            <a:spLocks noGrp="1" noChangeArrowheads="1"/>
          </p:cNvSpPr>
          <p:nvPr>
            <p:ph type="sldNum" sz="quarter" idx="12"/>
          </p:nvPr>
        </p:nvSpPr>
        <p:spPr>
          <a:ln/>
        </p:spPr>
        <p:txBody>
          <a:bodyPr/>
          <a:lstStyle>
            <a:lvl1pPr>
              <a:defRPr/>
            </a:lvl1pPr>
          </a:lstStyle>
          <a:p>
            <a:pPr>
              <a:defRPr/>
            </a:pPr>
            <a:fld id="{AE2ADD13-3A41-44AF-91B0-15BBEFEC57F9}" type="slidenum">
              <a:rPr lang="ru-RU"/>
              <a:pPr>
                <a:defRPr/>
              </a:pPr>
              <a:t>‹#›</a:t>
            </a:fld>
            <a:endParaRPr lang="ru-RU"/>
          </a:p>
        </p:txBody>
      </p:sp>
    </p:spTree>
  </p:cSld>
  <p:clrMapOvr>
    <a:masterClrMapping/>
  </p:clrMapOvr>
  <p:transition spd="med" advTm="2000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154"/>
          <p:cNvSpPr>
            <a:spLocks noGrp="1" noChangeArrowheads="1"/>
          </p:cNvSpPr>
          <p:nvPr>
            <p:ph type="dt" sz="half" idx="10"/>
          </p:nvPr>
        </p:nvSpPr>
        <p:spPr>
          <a:ln/>
        </p:spPr>
        <p:txBody>
          <a:bodyPr/>
          <a:lstStyle>
            <a:lvl1pPr>
              <a:defRPr/>
            </a:lvl1pPr>
          </a:lstStyle>
          <a:p>
            <a:pPr>
              <a:defRPr/>
            </a:pPr>
            <a:endParaRPr lang="ru-RU"/>
          </a:p>
        </p:txBody>
      </p:sp>
      <p:sp>
        <p:nvSpPr>
          <p:cNvPr id="5" name="Rectangle 155"/>
          <p:cNvSpPr>
            <a:spLocks noGrp="1" noChangeArrowheads="1"/>
          </p:cNvSpPr>
          <p:nvPr>
            <p:ph type="ftr" sz="quarter" idx="11"/>
          </p:nvPr>
        </p:nvSpPr>
        <p:spPr>
          <a:ln/>
        </p:spPr>
        <p:txBody>
          <a:bodyPr/>
          <a:lstStyle>
            <a:lvl1pPr>
              <a:defRPr/>
            </a:lvl1pPr>
          </a:lstStyle>
          <a:p>
            <a:pPr>
              <a:defRPr/>
            </a:pPr>
            <a:endParaRPr lang="ru-RU"/>
          </a:p>
        </p:txBody>
      </p:sp>
      <p:sp>
        <p:nvSpPr>
          <p:cNvPr id="6" name="Rectangle 156"/>
          <p:cNvSpPr>
            <a:spLocks noGrp="1" noChangeArrowheads="1"/>
          </p:cNvSpPr>
          <p:nvPr>
            <p:ph type="sldNum" sz="quarter" idx="12"/>
          </p:nvPr>
        </p:nvSpPr>
        <p:spPr>
          <a:ln/>
        </p:spPr>
        <p:txBody>
          <a:bodyPr/>
          <a:lstStyle>
            <a:lvl1pPr>
              <a:defRPr/>
            </a:lvl1pPr>
          </a:lstStyle>
          <a:p>
            <a:pPr>
              <a:defRPr/>
            </a:pPr>
            <a:fld id="{AC1ADC8E-EE49-45E6-9944-A41D6E28D650}" type="slidenum">
              <a:rPr lang="ru-RU"/>
              <a:pPr>
                <a:defRPr/>
              </a:pPr>
              <a:t>‹#›</a:t>
            </a:fld>
            <a:endParaRPr lang="ru-RU"/>
          </a:p>
        </p:txBody>
      </p:sp>
    </p:spTree>
  </p:cSld>
  <p:clrMapOvr>
    <a:masterClrMapping/>
  </p:clrMapOvr>
  <p:transition spd="med" advTm="2000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154"/>
          <p:cNvSpPr>
            <a:spLocks noGrp="1" noChangeArrowheads="1"/>
          </p:cNvSpPr>
          <p:nvPr>
            <p:ph type="dt" sz="half" idx="10"/>
          </p:nvPr>
        </p:nvSpPr>
        <p:spPr>
          <a:ln/>
        </p:spPr>
        <p:txBody>
          <a:bodyPr/>
          <a:lstStyle>
            <a:lvl1pPr>
              <a:defRPr/>
            </a:lvl1pPr>
          </a:lstStyle>
          <a:p>
            <a:pPr>
              <a:defRPr/>
            </a:pPr>
            <a:endParaRPr lang="ru-RU"/>
          </a:p>
        </p:txBody>
      </p:sp>
      <p:sp>
        <p:nvSpPr>
          <p:cNvPr id="5" name="Rectangle 155"/>
          <p:cNvSpPr>
            <a:spLocks noGrp="1" noChangeArrowheads="1"/>
          </p:cNvSpPr>
          <p:nvPr>
            <p:ph type="ftr" sz="quarter" idx="11"/>
          </p:nvPr>
        </p:nvSpPr>
        <p:spPr>
          <a:ln/>
        </p:spPr>
        <p:txBody>
          <a:bodyPr/>
          <a:lstStyle>
            <a:lvl1pPr>
              <a:defRPr/>
            </a:lvl1pPr>
          </a:lstStyle>
          <a:p>
            <a:pPr>
              <a:defRPr/>
            </a:pPr>
            <a:endParaRPr lang="ru-RU"/>
          </a:p>
        </p:txBody>
      </p:sp>
      <p:sp>
        <p:nvSpPr>
          <p:cNvPr id="6" name="Rectangle 156"/>
          <p:cNvSpPr>
            <a:spLocks noGrp="1" noChangeArrowheads="1"/>
          </p:cNvSpPr>
          <p:nvPr>
            <p:ph type="sldNum" sz="quarter" idx="12"/>
          </p:nvPr>
        </p:nvSpPr>
        <p:spPr>
          <a:ln/>
        </p:spPr>
        <p:txBody>
          <a:bodyPr/>
          <a:lstStyle>
            <a:lvl1pPr>
              <a:defRPr/>
            </a:lvl1pPr>
          </a:lstStyle>
          <a:p>
            <a:pPr>
              <a:defRPr/>
            </a:pPr>
            <a:fld id="{A7B0A355-0F66-4D7D-AAF3-264CA443DE36}" type="slidenum">
              <a:rPr lang="ru-RU"/>
              <a:pPr>
                <a:defRPr/>
              </a:pPr>
              <a:t>‹#›</a:t>
            </a:fld>
            <a:endParaRPr lang="ru-RU"/>
          </a:p>
        </p:txBody>
      </p:sp>
    </p:spTree>
  </p:cSld>
  <p:clrMapOvr>
    <a:masterClrMapping/>
  </p:clrMapOvr>
  <p:transition spd="med" advTm="2000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301626" y="1600201"/>
            <a:ext cx="4194175"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2" y="1600201"/>
            <a:ext cx="4194175"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154"/>
          <p:cNvSpPr>
            <a:spLocks noGrp="1" noChangeArrowheads="1"/>
          </p:cNvSpPr>
          <p:nvPr>
            <p:ph type="dt" sz="half" idx="10"/>
          </p:nvPr>
        </p:nvSpPr>
        <p:spPr>
          <a:ln/>
        </p:spPr>
        <p:txBody>
          <a:bodyPr/>
          <a:lstStyle>
            <a:lvl1pPr>
              <a:defRPr/>
            </a:lvl1pPr>
          </a:lstStyle>
          <a:p>
            <a:pPr>
              <a:defRPr/>
            </a:pPr>
            <a:endParaRPr lang="ru-RU"/>
          </a:p>
        </p:txBody>
      </p:sp>
      <p:sp>
        <p:nvSpPr>
          <p:cNvPr id="6" name="Rectangle 155"/>
          <p:cNvSpPr>
            <a:spLocks noGrp="1" noChangeArrowheads="1"/>
          </p:cNvSpPr>
          <p:nvPr>
            <p:ph type="ftr" sz="quarter" idx="11"/>
          </p:nvPr>
        </p:nvSpPr>
        <p:spPr>
          <a:ln/>
        </p:spPr>
        <p:txBody>
          <a:bodyPr/>
          <a:lstStyle>
            <a:lvl1pPr>
              <a:defRPr/>
            </a:lvl1pPr>
          </a:lstStyle>
          <a:p>
            <a:pPr>
              <a:defRPr/>
            </a:pPr>
            <a:endParaRPr lang="ru-RU"/>
          </a:p>
        </p:txBody>
      </p:sp>
      <p:sp>
        <p:nvSpPr>
          <p:cNvPr id="7" name="Rectangle 156"/>
          <p:cNvSpPr>
            <a:spLocks noGrp="1" noChangeArrowheads="1"/>
          </p:cNvSpPr>
          <p:nvPr>
            <p:ph type="sldNum" sz="quarter" idx="12"/>
          </p:nvPr>
        </p:nvSpPr>
        <p:spPr>
          <a:ln/>
        </p:spPr>
        <p:txBody>
          <a:bodyPr/>
          <a:lstStyle>
            <a:lvl1pPr>
              <a:defRPr/>
            </a:lvl1pPr>
          </a:lstStyle>
          <a:p>
            <a:pPr>
              <a:defRPr/>
            </a:pPr>
            <a:fld id="{C38F83EF-5C44-43B6-8323-A0E0E3E2F8F3}" type="slidenum">
              <a:rPr lang="ru-RU"/>
              <a:pPr>
                <a:defRPr/>
              </a:pPr>
              <a:t>‹#›</a:t>
            </a:fld>
            <a:endParaRPr lang="ru-RU"/>
          </a:p>
        </p:txBody>
      </p:sp>
    </p:spTree>
  </p:cSld>
  <p:clrMapOvr>
    <a:masterClrMapping/>
  </p:clrMapOvr>
  <p:transition spd="med" advTm="2000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154"/>
          <p:cNvSpPr>
            <a:spLocks noGrp="1" noChangeArrowheads="1"/>
          </p:cNvSpPr>
          <p:nvPr>
            <p:ph type="dt" sz="half" idx="10"/>
          </p:nvPr>
        </p:nvSpPr>
        <p:spPr>
          <a:ln/>
        </p:spPr>
        <p:txBody>
          <a:bodyPr/>
          <a:lstStyle>
            <a:lvl1pPr>
              <a:defRPr/>
            </a:lvl1pPr>
          </a:lstStyle>
          <a:p>
            <a:pPr>
              <a:defRPr/>
            </a:pPr>
            <a:endParaRPr lang="ru-RU"/>
          </a:p>
        </p:txBody>
      </p:sp>
      <p:sp>
        <p:nvSpPr>
          <p:cNvPr id="8" name="Rectangle 155"/>
          <p:cNvSpPr>
            <a:spLocks noGrp="1" noChangeArrowheads="1"/>
          </p:cNvSpPr>
          <p:nvPr>
            <p:ph type="ftr" sz="quarter" idx="11"/>
          </p:nvPr>
        </p:nvSpPr>
        <p:spPr>
          <a:ln/>
        </p:spPr>
        <p:txBody>
          <a:bodyPr/>
          <a:lstStyle>
            <a:lvl1pPr>
              <a:defRPr/>
            </a:lvl1pPr>
          </a:lstStyle>
          <a:p>
            <a:pPr>
              <a:defRPr/>
            </a:pPr>
            <a:endParaRPr lang="ru-RU"/>
          </a:p>
        </p:txBody>
      </p:sp>
      <p:sp>
        <p:nvSpPr>
          <p:cNvPr id="9" name="Rectangle 156"/>
          <p:cNvSpPr>
            <a:spLocks noGrp="1" noChangeArrowheads="1"/>
          </p:cNvSpPr>
          <p:nvPr>
            <p:ph type="sldNum" sz="quarter" idx="12"/>
          </p:nvPr>
        </p:nvSpPr>
        <p:spPr>
          <a:ln/>
        </p:spPr>
        <p:txBody>
          <a:bodyPr/>
          <a:lstStyle>
            <a:lvl1pPr>
              <a:defRPr/>
            </a:lvl1pPr>
          </a:lstStyle>
          <a:p>
            <a:pPr>
              <a:defRPr/>
            </a:pPr>
            <a:fld id="{932EC0AE-4599-4ED0-A9DB-986F83EA6F25}" type="slidenum">
              <a:rPr lang="ru-RU"/>
              <a:pPr>
                <a:defRPr/>
              </a:pPr>
              <a:t>‹#›</a:t>
            </a:fld>
            <a:endParaRPr lang="ru-RU"/>
          </a:p>
        </p:txBody>
      </p:sp>
    </p:spTree>
  </p:cSld>
  <p:clrMapOvr>
    <a:masterClrMapping/>
  </p:clrMapOvr>
  <p:transition spd="med" advTm="2000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154"/>
          <p:cNvSpPr>
            <a:spLocks noGrp="1" noChangeArrowheads="1"/>
          </p:cNvSpPr>
          <p:nvPr>
            <p:ph type="dt" sz="half" idx="10"/>
          </p:nvPr>
        </p:nvSpPr>
        <p:spPr>
          <a:ln/>
        </p:spPr>
        <p:txBody>
          <a:bodyPr/>
          <a:lstStyle>
            <a:lvl1pPr>
              <a:defRPr/>
            </a:lvl1pPr>
          </a:lstStyle>
          <a:p>
            <a:pPr>
              <a:defRPr/>
            </a:pPr>
            <a:endParaRPr lang="ru-RU"/>
          </a:p>
        </p:txBody>
      </p:sp>
      <p:sp>
        <p:nvSpPr>
          <p:cNvPr id="4" name="Rectangle 155"/>
          <p:cNvSpPr>
            <a:spLocks noGrp="1" noChangeArrowheads="1"/>
          </p:cNvSpPr>
          <p:nvPr>
            <p:ph type="ftr" sz="quarter" idx="11"/>
          </p:nvPr>
        </p:nvSpPr>
        <p:spPr>
          <a:ln/>
        </p:spPr>
        <p:txBody>
          <a:bodyPr/>
          <a:lstStyle>
            <a:lvl1pPr>
              <a:defRPr/>
            </a:lvl1pPr>
          </a:lstStyle>
          <a:p>
            <a:pPr>
              <a:defRPr/>
            </a:pPr>
            <a:endParaRPr lang="ru-RU"/>
          </a:p>
        </p:txBody>
      </p:sp>
      <p:sp>
        <p:nvSpPr>
          <p:cNvPr id="5" name="Rectangle 156"/>
          <p:cNvSpPr>
            <a:spLocks noGrp="1" noChangeArrowheads="1"/>
          </p:cNvSpPr>
          <p:nvPr>
            <p:ph type="sldNum" sz="quarter" idx="12"/>
          </p:nvPr>
        </p:nvSpPr>
        <p:spPr>
          <a:ln/>
        </p:spPr>
        <p:txBody>
          <a:bodyPr/>
          <a:lstStyle>
            <a:lvl1pPr>
              <a:defRPr/>
            </a:lvl1pPr>
          </a:lstStyle>
          <a:p>
            <a:pPr>
              <a:defRPr/>
            </a:pPr>
            <a:fld id="{D8841839-9C1B-42EC-B0FA-6651DF78A2BB}" type="slidenum">
              <a:rPr lang="ru-RU"/>
              <a:pPr>
                <a:defRPr/>
              </a:pPr>
              <a:t>‹#›</a:t>
            </a:fld>
            <a:endParaRPr lang="ru-RU"/>
          </a:p>
        </p:txBody>
      </p:sp>
    </p:spTree>
  </p:cSld>
  <p:clrMapOvr>
    <a:masterClrMapping/>
  </p:clrMapOvr>
  <p:transition spd="med" advTm="2000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154"/>
          <p:cNvSpPr>
            <a:spLocks noGrp="1" noChangeArrowheads="1"/>
          </p:cNvSpPr>
          <p:nvPr>
            <p:ph type="dt" sz="half" idx="10"/>
          </p:nvPr>
        </p:nvSpPr>
        <p:spPr>
          <a:ln/>
        </p:spPr>
        <p:txBody>
          <a:bodyPr/>
          <a:lstStyle>
            <a:lvl1pPr>
              <a:defRPr/>
            </a:lvl1pPr>
          </a:lstStyle>
          <a:p>
            <a:pPr>
              <a:defRPr/>
            </a:pPr>
            <a:endParaRPr lang="ru-RU"/>
          </a:p>
        </p:txBody>
      </p:sp>
      <p:sp>
        <p:nvSpPr>
          <p:cNvPr id="3" name="Rectangle 155"/>
          <p:cNvSpPr>
            <a:spLocks noGrp="1" noChangeArrowheads="1"/>
          </p:cNvSpPr>
          <p:nvPr>
            <p:ph type="ftr" sz="quarter" idx="11"/>
          </p:nvPr>
        </p:nvSpPr>
        <p:spPr>
          <a:ln/>
        </p:spPr>
        <p:txBody>
          <a:bodyPr/>
          <a:lstStyle>
            <a:lvl1pPr>
              <a:defRPr/>
            </a:lvl1pPr>
          </a:lstStyle>
          <a:p>
            <a:pPr>
              <a:defRPr/>
            </a:pPr>
            <a:endParaRPr lang="ru-RU"/>
          </a:p>
        </p:txBody>
      </p:sp>
      <p:sp>
        <p:nvSpPr>
          <p:cNvPr id="4" name="Rectangle 156"/>
          <p:cNvSpPr>
            <a:spLocks noGrp="1" noChangeArrowheads="1"/>
          </p:cNvSpPr>
          <p:nvPr>
            <p:ph type="sldNum" sz="quarter" idx="12"/>
          </p:nvPr>
        </p:nvSpPr>
        <p:spPr>
          <a:ln/>
        </p:spPr>
        <p:txBody>
          <a:bodyPr/>
          <a:lstStyle>
            <a:lvl1pPr>
              <a:defRPr/>
            </a:lvl1pPr>
          </a:lstStyle>
          <a:p>
            <a:pPr>
              <a:defRPr/>
            </a:pPr>
            <a:fld id="{864FDE1B-3BBB-48DB-8D4E-75340CFF75A6}" type="slidenum">
              <a:rPr lang="ru-RU"/>
              <a:pPr>
                <a:defRPr/>
              </a:pPr>
              <a:t>‹#›</a:t>
            </a:fld>
            <a:endParaRPr lang="ru-RU"/>
          </a:p>
        </p:txBody>
      </p:sp>
    </p:spTree>
  </p:cSld>
  <p:clrMapOvr>
    <a:masterClrMapping/>
  </p:clrMapOvr>
  <p:transition spd="med" advTm="2000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1"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154"/>
          <p:cNvSpPr>
            <a:spLocks noGrp="1" noChangeArrowheads="1"/>
          </p:cNvSpPr>
          <p:nvPr>
            <p:ph type="dt" sz="half" idx="10"/>
          </p:nvPr>
        </p:nvSpPr>
        <p:spPr>
          <a:ln/>
        </p:spPr>
        <p:txBody>
          <a:bodyPr/>
          <a:lstStyle>
            <a:lvl1pPr>
              <a:defRPr/>
            </a:lvl1pPr>
          </a:lstStyle>
          <a:p>
            <a:pPr>
              <a:defRPr/>
            </a:pPr>
            <a:endParaRPr lang="ru-RU"/>
          </a:p>
        </p:txBody>
      </p:sp>
      <p:sp>
        <p:nvSpPr>
          <p:cNvPr id="6" name="Rectangle 155"/>
          <p:cNvSpPr>
            <a:spLocks noGrp="1" noChangeArrowheads="1"/>
          </p:cNvSpPr>
          <p:nvPr>
            <p:ph type="ftr" sz="quarter" idx="11"/>
          </p:nvPr>
        </p:nvSpPr>
        <p:spPr>
          <a:ln/>
        </p:spPr>
        <p:txBody>
          <a:bodyPr/>
          <a:lstStyle>
            <a:lvl1pPr>
              <a:defRPr/>
            </a:lvl1pPr>
          </a:lstStyle>
          <a:p>
            <a:pPr>
              <a:defRPr/>
            </a:pPr>
            <a:endParaRPr lang="ru-RU"/>
          </a:p>
        </p:txBody>
      </p:sp>
      <p:sp>
        <p:nvSpPr>
          <p:cNvPr id="7" name="Rectangle 156"/>
          <p:cNvSpPr>
            <a:spLocks noGrp="1" noChangeArrowheads="1"/>
          </p:cNvSpPr>
          <p:nvPr>
            <p:ph type="sldNum" sz="quarter" idx="12"/>
          </p:nvPr>
        </p:nvSpPr>
        <p:spPr>
          <a:ln/>
        </p:spPr>
        <p:txBody>
          <a:bodyPr/>
          <a:lstStyle>
            <a:lvl1pPr>
              <a:defRPr/>
            </a:lvl1pPr>
          </a:lstStyle>
          <a:p>
            <a:pPr>
              <a:defRPr/>
            </a:pPr>
            <a:fld id="{855B5DDB-9823-4D29-A9C6-5830AC98DC01}" type="slidenum">
              <a:rPr lang="ru-RU"/>
              <a:pPr>
                <a:defRPr/>
              </a:pPr>
              <a:t>‹#›</a:t>
            </a:fld>
            <a:endParaRPr lang="ru-RU"/>
          </a:p>
        </p:txBody>
      </p:sp>
    </p:spTree>
  </p:cSld>
  <p:clrMapOvr>
    <a:masterClrMapping/>
  </p:clrMapOvr>
  <p:transition spd="med" advTm="2000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1"/>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154"/>
          <p:cNvSpPr>
            <a:spLocks noGrp="1" noChangeArrowheads="1"/>
          </p:cNvSpPr>
          <p:nvPr>
            <p:ph type="dt" sz="half" idx="10"/>
          </p:nvPr>
        </p:nvSpPr>
        <p:spPr>
          <a:ln/>
        </p:spPr>
        <p:txBody>
          <a:bodyPr/>
          <a:lstStyle>
            <a:lvl1pPr>
              <a:defRPr/>
            </a:lvl1pPr>
          </a:lstStyle>
          <a:p>
            <a:pPr>
              <a:defRPr/>
            </a:pPr>
            <a:endParaRPr lang="ru-RU"/>
          </a:p>
        </p:txBody>
      </p:sp>
      <p:sp>
        <p:nvSpPr>
          <p:cNvPr id="6" name="Rectangle 155"/>
          <p:cNvSpPr>
            <a:spLocks noGrp="1" noChangeArrowheads="1"/>
          </p:cNvSpPr>
          <p:nvPr>
            <p:ph type="ftr" sz="quarter" idx="11"/>
          </p:nvPr>
        </p:nvSpPr>
        <p:spPr>
          <a:ln/>
        </p:spPr>
        <p:txBody>
          <a:bodyPr/>
          <a:lstStyle>
            <a:lvl1pPr>
              <a:defRPr/>
            </a:lvl1pPr>
          </a:lstStyle>
          <a:p>
            <a:pPr>
              <a:defRPr/>
            </a:pPr>
            <a:endParaRPr lang="ru-RU"/>
          </a:p>
        </p:txBody>
      </p:sp>
      <p:sp>
        <p:nvSpPr>
          <p:cNvPr id="7" name="Rectangle 156"/>
          <p:cNvSpPr>
            <a:spLocks noGrp="1" noChangeArrowheads="1"/>
          </p:cNvSpPr>
          <p:nvPr>
            <p:ph type="sldNum" sz="quarter" idx="12"/>
          </p:nvPr>
        </p:nvSpPr>
        <p:spPr>
          <a:ln/>
        </p:spPr>
        <p:txBody>
          <a:bodyPr/>
          <a:lstStyle>
            <a:lvl1pPr>
              <a:defRPr/>
            </a:lvl1pPr>
          </a:lstStyle>
          <a:p>
            <a:pPr>
              <a:defRPr/>
            </a:pPr>
            <a:fld id="{1AC1541E-0534-4D0D-A398-A6D6FE2DEB37}" type="slidenum">
              <a:rPr lang="ru-RU"/>
              <a:pPr>
                <a:defRPr/>
              </a:pPr>
              <a:t>‹#›</a:t>
            </a:fld>
            <a:endParaRPr lang="ru-RU"/>
          </a:p>
        </p:txBody>
      </p:sp>
    </p:spTree>
  </p:cSld>
  <p:clrMapOvr>
    <a:masterClrMapping/>
  </p:clrMapOvr>
  <p:transition spd="med" advTm="2000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90980"/>
                <a:invGamma/>
              </a:schemeClr>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1422400"/>
            <a:ext cx="9147175" cy="5435600"/>
            <a:chOff x="0" y="896"/>
            <a:chExt cx="5762" cy="3424"/>
          </a:xfrm>
        </p:grpSpPr>
        <p:grpSp>
          <p:nvGrpSpPr>
            <p:cNvPr id="1032" name="Group 3"/>
            <p:cNvGrpSpPr>
              <a:grpSpLocks/>
            </p:cNvGrpSpPr>
            <p:nvPr userDrawn="1"/>
          </p:nvGrpSpPr>
          <p:grpSpPr bwMode="auto">
            <a:xfrm>
              <a:off x="20" y="896"/>
              <a:ext cx="5742" cy="3424"/>
              <a:chOff x="20" y="896"/>
              <a:chExt cx="5742" cy="3424"/>
            </a:xfrm>
          </p:grpSpPr>
          <p:sp>
            <p:nvSpPr>
              <p:cNvPr id="13316" name="Freeform 4"/>
              <p:cNvSpPr>
                <a:spLocks/>
              </p:cNvSpPr>
              <p:nvPr userDrawn="1"/>
            </p:nvSpPr>
            <p:spPr bwMode="hidden">
              <a:xfrm>
                <a:off x="1399" y="1116"/>
                <a:ext cx="2815" cy="2110"/>
              </a:xfrm>
              <a:custGeom>
                <a:avLst/>
                <a:gdLst/>
                <a:ahLst/>
                <a:cxnLst>
                  <a:cxn ang="0">
                    <a:pos x="950" y="85"/>
                  </a:cxn>
                  <a:cxn ang="0">
                    <a:pos x="628" y="438"/>
                  </a:cxn>
                  <a:cxn ang="0">
                    <a:pos x="66" y="471"/>
                  </a:cxn>
                  <a:cxn ang="0">
                    <a:pos x="0" y="627"/>
                  </a:cxn>
                  <a:cxn ang="0">
                    <a:pos x="372" y="1026"/>
                  </a:cxn>
                  <a:cxn ang="0">
                    <a:pos x="611" y="902"/>
                  </a:cxn>
                  <a:cxn ang="0">
                    <a:pos x="992" y="1085"/>
                  </a:cxn>
                  <a:cxn ang="0">
                    <a:pos x="1116" y="1339"/>
                  </a:cxn>
                  <a:cxn ang="0">
                    <a:pos x="1083" y="1450"/>
                  </a:cxn>
                  <a:cxn ang="0">
                    <a:pos x="1124" y="1659"/>
                  </a:cxn>
                  <a:cxn ang="0">
                    <a:pos x="1149" y="1999"/>
                  </a:cxn>
                  <a:cxn ang="0">
                    <a:pos x="1463" y="2110"/>
                  </a:cxn>
                  <a:cxn ang="0">
                    <a:pos x="1686" y="2025"/>
                  </a:cxn>
                  <a:cxn ang="0">
                    <a:pos x="1603" y="1777"/>
                  </a:cxn>
                  <a:cxn ang="0">
                    <a:pos x="1991" y="1555"/>
                  </a:cxn>
                  <a:cxn ang="0">
                    <a:pos x="2281" y="1542"/>
                  </a:cxn>
                  <a:cxn ang="0">
                    <a:pos x="2446" y="1359"/>
                  </a:cxn>
                  <a:cxn ang="0">
                    <a:pos x="2361" y="1001"/>
                  </a:cxn>
                  <a:cxn ang="0">
                    <a:pos x="2606" y="893"/>
                  </a:cxn>
                  <a:cxn ang="0">
                    <a:pos x="2815" y="454"/>
                  </a:cxn>
                  <a:cxn ang="0">
                    <a:pos x="2518" y="0"/>
                  </a:cxn>
                </a:cxnLst>
                <a:rect l="0" t="0" r="r" b="b"/>
                <a:pathLst>
                  <a:path w="2815" h="2110">
                    <a:moveTo>
                      <a:pt x="950" y="85"/>
                    </a:moveTo>
                    <a:lnTo>
                      <a:pt x="628" y="438"/>
                    </a:lnTo>
                    <a:lnTo>
                      <a:pt x="66" y="471"/>
                    </a:lnTo>
                    <a:lnTo>
                      <a:pt x="0" y="627"/>
                    </a:lnTo>
                    <a:lnTo>
                      <a:pt x="372" y="1026"/>
                    </a:lnTo>
                    <a:lnTo>
                      <a:pt x="611" y="902"/>
                    </a:lnTo>
                    <a:lnTo>
                      <a:pt x="992" y="1085"/>
                    </a:lnTo>
                    <a:lnTo>
                      <a:pt x="1116" y="1339"/>
                    </a:lnTo>
                    <a:lnTo>
                      <a:pt x="1083" y="1450"/>
                    </a:lnTo>
                    <a:lnTo>
                      <a:pt x="1124" y="1659"/>
                    </a:lnTo>
                    <a:lnTo>
                      <a:pt x="1149" y="1999"/>
                    </a:lnTo>
                    <a:lnTo>
                      <a:pt x="1463" y="2110"/>
                    </a:lnTo>
                    <a:lnTo>
                      <a:pt x="1686" y="2025"/>
                    </a:lnTo>
                    <a:lnTo>
                      <a:pt x="1603" y="1777"/>
                    </a:lnTo>
                    <a:lnTo>
                      <a:pt x="1991" y="1555"/>
                    </a:lnTo>
                    <a:lnTo>
                      <a:pt x="2281" y="1542"/>
                    </a:lnTo>
                    <a:lnTo>
                      <a:pt x="2446" y="1359"/>
                    </a:lnTo>
                    <a:lnTo>
                      <a:pt x="2361" y="1001"/>
                    </a:lnTo>
                    <a:lnTo>
                      <a:pt x="2606" y="893"/>
                    </a:lnTo>
                    <a:lnTo>
                      <a:pt x="2815" y="454"/>
                    </a:lnTo>
                    <a:lnTo>
                      <a:pt x="2518" y="0"/>
                    </a:lnTo>
                  </a:path>
                </a:pathLst>
              </a:custGeom>
              <a:noFill/>
              <a:ln w="15240" cap="flat" cmpd="sng">
                <a:solidFill>
                  <a:schemeClr val="bg2"/>
                </a:solidFill>
                <a:prstDash val="solid"/>
                <a:round/>
                <a:headEnd type="none" w="med" len="med"/>
                <a:tailEnd type="none" w="med" len="med"/>
              </a:ln>
              <a:effectLst/>
            </p:spPr>
            <p:txBody>
              <a:bodyPr/>
              <a:lstStyle/>
              <a:p>
                <a:pPr>
                  <a:defRPr/>
                </a:pPr>
                <a:endParaRPr lang="ru-RU"/>
              </a:p>
            </p:txBody>
          </p:sp>
          <p:sp>
            <p:nvSpPr>
              <p:cNvPr id="13317" name="Freeform 5"/>
              <p:cNvSpPr>
                <a:spLocks/>
              </p:cNvSpPr>
              <p:nvPr userDrawn="1"/>
            </p:nvSpPr>
            <p:spPr bwMode="hidden">
              <a:xfrm>
                <a:off x="672" y="1116"/>
                <a:ext cx="3966" cy="2366"/>
              </a:xfrm>
              <a:custGeom>
                <a:avLst/>
                <a:gdLst/>
                <a:ahLst/>
                <a:cxnLst>
                  <a:cxn ang="0">
                    <a:pos x="1423" y="65"/>
                  </a:cxn>
                  <a:cxn ang="0">
                    <a:pos x="1148" y="262"/>
                  </a:cxn>
                  <a:cxn ang="0">
                    <a:pos x="934" y="216"/>
                  </a:cxn>
                  <a:cxn ang="0">
                    <a:pos x="529" y="314"/>
                  </a:cxn>
                  <a:cxn ang="0">
                    <a:pos x="174" y="327"/>
                  </a:cxn>
                  <a:cxn ang="0">
                    <a:pos x="0" y="628"/>
                  </a:cxn>
                  <a:cxn ang="0">
                    <a:pos x="91" y="726"/>
                  </a:cxn>
                  <a:cxn ang="0">
                    <a:pos x="231" y="654"/>
                  </a:cxn>
                  <a:cxn ang="0">
                    <a:pos x="430" y="687"/>
                  </a:cxn>
                  <a:cxn ang="0">
                    <a:pos x="504" y="850"/>
                  </a:cxn>
                  <a:cxn ang="0">
                    <a:pos x="347" y="1020"/>
                  </a:cxn>
                  <a:cxn ang="0">
                    <a:pos x="529" y="1144"/>
                  </a:cxn>
                  <a:cxn ang="0">
                    <a:pos x="727" y="1105"/>
                  </a:cxn>
                  <a:cxn ang="0">
                    <a:pos x="901" y="1216"/>
                  </a:cxn>
                  <a:cxn ang="0">
                    <a:pos x="1256" y="1229"/>
                  </a:cxn>
                  <a:cxn ang="0">
                    <a:pos x="1611" y="1425"/>
                  </a:cxn>
                  <a:cxn ang="0">
                    <a:pos x="1694" y="1673"/>
                  </a:cxn>
                  <a:cxn ang="0">
                    <a:pos x="1619" y="2118"/>
                  </a:cxn>
                  <a:cxn ang="0">
                    <a:pos x="1694" y="2268"/>
                  </a:cxn>
                  <a:cxn ang="0">
                    <a:pos x="2132" y="2242"/>
                  </a:cxn>
                  <a:cxn ang="0">
                    <a:pos x="2289" y="2366"/>
                  </a:cxn>
                  <a:cxn ang="0">
                    <a:pos x="2594" y="2046"/>
                  </a:cxn>
                  <a:cxn ang="0">
                    <a:pos x="2537" y="1817"/>
                  </a:cxn>
                  <a:cxn ang="0">
                    <a:pos x="2818" y="1673"/>
                  </a:cxn>
                  <a:cxn ang="0">
                    <a:pos x="3016" y="1719"/>
                  </a:cxn>
                  <a:cxn ang="0">
                    <a:pos x="3280" y="1615"/>
                  </a:cxn>
                  <a:cxn ang="0">
                    <a:pos x="3405" y="1174"/>
                  </a:cxn>
                  <a:cxn ang="0">
                    <a:pos x="3643" y="922"/>
                  </a:cxn>
                  <a:cxn ang="0">
                    <a:pos x="3966" y="896"/>
                  </a:cxn>
                  <a:cxn ang="0">
                    <a:pos x="3908" y="733"/>
                  </a:cxn>
                  <a:cxn ang="0">
                    <a:pos x="3669" y="563"/>
                  </a:cxn>
                  <a:cxn ang="0">
                    <a:pos x="3817" y="210"/>
                  </a:cxn>
                  <a:cxn ang="0">
                    <a:pos x="3590" y="0"/>
                  </a:cxn>
                </a:cxnLst>
                <a:rect l="0" t="0" r="r" b="b"/>
                <a:pathLst>
                  <a:path w="3966" h="2366">
                    <a:moveTo>
                      <a:pt x="1423" y="65"/>
                    </a:moveTo>
                    <a:lnTo>
                      <a:pt x="1148" y="262"/>
                    </a:lnTo>
                    <a:lnTo>
                      <a:pt x="934" y="216"/>
                    </a:lnTo>
                    <a:lnTo>
                      <a:pt x="529" y="314"/>
                    </a:lnTo>
                    <a:lnTo>
                      <a:pt x="174" y="327"/>
                    </a:lnTo>
                    <a:lnTo>
                      <a:pt x="0" y="628"/>
                    </a:lnTo>
                    <a:lnTo>
                      <a:pt x="91" y="726"/>
                    </a:lnTo>
                    <a:lnTo>
                      <a:pt x="231" y="654"/>
                    </a:lnTo>
                    <a:lnTo>
                      <a:pt x="430" y="687"/>
                    </a:lnTo>
                    <a:lnTo>
                      <a:pt x="504" y="850"/>
                    </a:lnTo>
                    <a:lnTo>
                      <a:pt x="347" y="1020"/>
                    </a:lnTo>
                    <a:lnTo>
                      <a:pt x="529" y="1144"/>
                    </a:lnTo>
                    <a:lnTo>
                      <a:pt x="727" y="1105"/>
                    </a:lnTo>
                    <a:lnTo>
                      <a:pt x="901" y="1216"/>
                    </a:lnTo>
                    <a:lnTo>
                      <a:pt x="1256" y="1229"/>
                    </a:lnTo>
                    <a:lnTo>
                      <a:pt x="1611" y="1425"/>
                    </a:lnTo>
                    <a:lnTo>
                      <a:pt x="1694" y="1673"/>
                    </a:lnTo>
                    <a:lnTo>
                      <a:pt x="1619" y="2118"/>
                    </a:lnTo>
                    <a:lnTo>
                      <a:pt x="1694" y="2268"/>
                    </a:lnTo>
                    <a:lnTo>
                      <a:pt x="2132" y="2242"/>
                    </a:lnTo>
                    <a:lnTo>
                      <a:pt x="2289" y="2366"/>
                    </a:lnTo>
                    <a:lnTo>
                      <a:pt x="2594" y="2046"/>
                    </a:lnTo>
                    <a:lnTo>
                      <a:pt x="2537" y="1817"/>
                    </a:lnTo>
                    <a:lnTo>
                      <a:pt x="2818" y="1673"/>
                    </a:lnTo>
                    <a:lnTo>
                      <a:pt x="3016" y="1719"/>
                    </a:lnTo>
                    <a:lnTo>
                      <a:pt x="3280" y="1615"/>
                    </a:lnTo>
                    <a:lnTo>
                      <a:pt x="3405" y="1174"/>
                    </a:lnTo>
                    <a:lnTo>
                      <a:pt x="3643" y="922"/>
                    </a:lnTo>
                    <a:lnTo>
                      <a:pt x="3966" y="896"/>
                    </a:lnTo>
                    <a:lnTo>
                      <a:pt x="3908" y="733"/>
                    </a:lnTo>
                    <a:lnTo>
                      <a:pt x="3669" y="563"/>
                    </a:lnTo>
                    <a:lnTo>
                      <a:pt x="3817" y="210"/>
                    </a:lnTo>
                    <a:lnTo>
                      <a:pt x="3590" y="0"/>
                    </a:lnTo>
                  </a:path>
                </a:pathLst>
              </a:custGeom>
              <a:noFill/>
              <a:ln w="16510" cap="flat" cmpd="sng">
                <a:solidFill>
                  <a:schemeClr val="bg2"/>
                </a:solidFill>
                <a:prstDash val="solid"/>
                <a:round/>
                <a:headEnd type="none" w="med" len="med"/>
                <a:tailEnd type="none" w="med" len="med"/>
              </a:ln>
              <a:effectLst/>
            </p:spPr>
            <p:txBody>
              <a:bodyPr/>
              <a:lstStyle/>
              <a:p>
                <a:pPr>
                  <a:defRPr/>
                </a:pPr>
                <a:endParaRPr lang="ru-RU"/>
              </a:p>
            </p:txBody>
          </p:sp>
          <p:sp>
            <p:nvSpPr>
              <p:cNvPr id="13318" name="Freeform 6"/>
              <p:cNvSpPr>
                <a:spLocks/>
              </p:cNvSpPr>
              <p:nvPr userDrawn="1"/>
            </p:nvSpPr>
            <p:spPr bwMode="hidden">
              <a:xfrm>
                <a:off x="20" y="1069"/>
                <a:ext cx="5732" cy="3107"/>
              </a:xfrm>
              <a:custGeom>
                <a:avLst/>
                <a:gdLst/>
                <a:ahLst/>
                <a:cxnLst>
                  <a:cxn ang="0">
                    <a:pos x="81" y="0"/>
                  </a:cxn>
                  <a:cxn ang="0">
                    <a:pos x="133" y="328"/>
                  </a:cxn>
                  <a:cxn ang="0">
                    <a:pos x="0" y="666"/>
                  </a:cxn>
                  <a:cxn ang="0">
                    <a:pos x="83" y="1221"/>
                  </a:cxn>
                  <a:cxn ang="0">
                    <a:pos x="413" y="1515"/>
                  </a:cxn>
                  <a:cxn ang="0">
                    <a:pos x="881" y="1700"/>
                  </a:cxn>
                  <a:cxn ang="0">
                    <a:pos x="1440" y="1651"/>
                  </a:cxn>
                  <a:cxn ang="0">
                    <a:pos x="1755" y="1940"/>
                  </a:cxn>
                  <a:cxn ang="0">
                    <a:pos x="1653" y="2126"/>
                  </a:cxn>
                  <a:cxn ang="0">
                    <a:pos x="1136" y="2142"/>
                  </a:cxn>
                  <a:cxn ang="0">
                    <a:pos x="911" y="2021"/>
                  </a:cxn>
                  <a:cxn ang="0">
                    <a:pos x="739" y="2142"/>
                  </a:cxn>
                  <a:cxn ang="0">
                    <a:pos x="954" y="2524"/>
                  </a:cxn>
                  <a:cxn ang="0">
                    <a:pos x="973" y="2905"/>
                  </a:cxn>
                  <a:cxn ang="0">
                    <a:pos x="1511" y="3107"/>
                  </a:cxn>
                  <a:cxn ang="0">
                    <a:pos x="1644" y="2922"/>
                  </a:cxn>
                  <a:cxn ang="0">
                    <a:pos x="2077" y="2797"/>
                  </a:cxn>
                  <a:cxn ang="0">
                    <a:pos x="2610" y="2962"/>
                  </a:cxn>
                  <a:cxn ang="0">
                    <a:pos x="3222" y="2812"/>
                  </a:cxn>
                  <a:cxn ang="0">
                    <a:pos x="3443" y="2922"/>
                  </a:cxn>
                  <a:cxn ang="0">
                    <a:pos x="3861" y="2648"/>
                  </a:cxn>
                  <a:cxn ang="0">
                    <a:pos x="4125" y="2311"/>
                  </a:cxn>
                  <a:cxn ang="0">
                    <a:pos x="4369" y="2318"/>
                  </a:cxn>
                  <a:cxn ang="0">
                    <a:pos x="4554" y="2445"/>
                  </a:cxn>
                  <a:cxn ang="0">
                    <a:pos x="5015" y="2142"/>
                  </a:cxn>
                  <a:cxn ang="0">
                    <a:pos x="5404" y="2185"/>
                  </a:cxn>
                  <a:cxn ang="0">
                    <a:pos x="5732" y="2069"/>
                  </a:cxn>
                </a:cxnLst>
                <a:rect l="0" t="0" r="r" b="b"/>
                <a:pathLst>
                  <a:path w="5732" h="3107">
                    <a:moveTo>
                      <a:pt x="81" y="0"/>
                    </a:moveTo>
                    <a:lnTo>
                      <a:pt x="133" y="328"/>
                    </a:lnTo>
                    <a:lnTo>
                      <a:pt x="0" y="666"/>
                    </a:lnTo>
                    <a:lnTo>
                      <a:pt x="83" y="1221"/>
                    </a:lnTo>
                    <a:lnTo>
                      <a:pt x="413" y="1515"/>
                    </a:lnTo>
                    <a:lnTo>
                      <a:pt x="881" y="1700"/>
                    </a:lnTo>
                    <a:lnTo>
                      <a:pt x="1440" y="1651"/>
                    </a:lnTo>
                    <a:lnTo>
                      <a:pt x="1755" y="1940"/>
                    </a:lnTo>
                    <a:lnTo>
                      <a:pt x="1653" y="2126"/>
                    </a:lnTo>
                    <a:lnTo>
                      <a:pt x="1136" y="2142"/>
                    </a:lnTo>
                    <a:lnTo>
                      <a:pt x="911" y="2021"/>
                    </a:lnTo>
                    <a:lnTo>
                      <a:pt x="739" y="2142"/>
                    </a:lnTo>
                    <a:lnTo>
                      <a:pt x="954" y="2524"/>
                    </a:lnTo>
                    <a:lnTo>
                      <a:pt x="973" y="2905"/>
                    </a:lnTo>
                    <a:lnTo>
                      <a:pt x="1511" y="3107"/>
                    </a:lnTo>
                    <a:lnTo>
                      <a:pt x="1644" y="2922"/>
                    </a:lnTo>
                    <a:lnTo>
                      <a:pt x="2077" y="2797"/>
                    </a:lnTo>
                    <a:lnTo>
                      <a:pt x="2610" y="2962"/>
                    </a:lnTo>
                    <a:lnTo>
                      <a:pt x="3222" y="2812"/>
                    </a:lnTo>
                    <a:lnTo>
                      <a:pt x="3443" y="2922"/>
                    </a:lnTo>
                    <a:lnTo>
                      <a:pt x="3861" y="2648"/>
                    </a:lnTo>
                    <a:lnTo>
                      <a:pt x="4125" y="2311"/>
                    </a:lnTo>
                    <a:lnTo>
                      <a:pt x="4369" y="2318"/>
                    </a:lnTo>
                    <a:lnTo>
                      <a:pt x="4554" y="2445"/>
                    </a:lnTo>
                    <a:lnTo>
                      <a:pt x="5015" y="2142"/>
                    </a:lnTo>
                    <a:lnTo>
                      <a:pt x="5404" y="2185"/>
                    </a:lnTo>
                    <a:lnTo>
                      <a:pt x="5732" y="2069"/>
                    </a:lnTo>
                  </a:path>
                </a:pathLst>
              </a:custGeom>
              <a:noFill/>
              <a:ln w="16510" cap="flat" cmpd="sng">
                <a:solidFill>
                  <a:schemeClr val="bg2"/>
                </a:solidFill>
                <a:prstDash val="solid"/>
                <a:round/>
                <a:headEnd type="none" w="med" len="med"/>
                <a:tailEnd type="none" w="med" len="med"/>
              </a:ln>
              <a:effectLst/>
            </p:spPr>
            <p:txBody>
              <a:bodyPr/>
              <a:lstStyle/>
              <a:p>
                <a:pPr>
                  <a:defRPr/>
                </a:pPr>
                <a:endParaRPr lang="ru-RU"/>
              </a:p>
            </p:txBody>
          </p:sp>
          <p:sp>
            <p:nvSpPr>
              <p:cNvPr id="13319" name="Freeform 7"/>
              <p:cNvSpPr>
                <a:spLocks/>
              </p:cNvSpPr>
              <p:nvPr userDrawn="1"/>
            </p:nvSpPr>
            <p:spPr bwMode="hidden">
              <a:xfrm>
                <a:off x="242" y="1145"/>
                <a:ext cx="5512" cy="2760"/>
              </a:xfrm>
              <a:custGeom>
                <a:avLst/>
                <a:gdLst/>
                <a:ahLst/>
                <a:cxnLst>
                  <a:cxn ang="0">
                    <a:pos x="240" y="0"/>
                  </a:cxn>
                  <a:cxn ang="0">
                    <a:pos x="0" y="336"/>
                  </a:cxn>
                  <a:cxn ang="0">
                    <a:pos x="82" y="821"/>
                  </a:cxn>
                  <a:cxn ang="0">
                    <a:pos x="243" y="873"/>
                  </a:cxn>
                  <a:cxn ang="0">
                    <a:pos x="473" y="1087"/>
                  </a:cxn>
                  <a:cxn ang="0">
                    <a:pos x="557" y="1441"/>
                  </a:cxn>
                  <a:cxn ang="0">
                    <a:pos x="839" y="1499"/>
                  </a:cxn>
                  <a:cxn ang="0">
                    <a:pos x="1258" y="1349"/>
                  </a:cxn>
                  <a:cxn ang="0">
                    <a:pos x="1307" y="1493"/>
                  </a:cxn>
                  <a:cxn ang="0">
                    <a:pos x="1621" y="1513"/>
                  </a:cxn>
                  <a:cxn ang="0">
                    <a:pos x="1862" y="1865"/>
                  </a:cxn>
                  <a:cxn ang="0">
                    <a:pos x="1668" y="2166"/>
                  </a:cxn>
                  <a:cxn ang="0">
                    <a:pos x="1308" y="2217"/>
                  </a:cxn>
                  <a:cxn ang="0">
                    <a:pos x="992" y="2172"/>
                  </a:cxn>
                  <a:cxn ang="0">
                    <a:pos x="903" y="2244"/>
                  </a:cxn>
                  <a:cxn ang="0">
                    <a:pos x="1008" y="2415"/>
                  </a:cxn>
                  <a:cxn ang="0">
                    <a:pos x="992" y="2538"/>
                  </a:cxn>
                  <a:cxn ang="0">
                    <a:pos x="1137" y="2760"/>
                  </a:cxn>
                  <a:cxn ang="0">
                    <a:pos x="1661" y="2623"/>
                  </a:cxn>
                  <a:cxn ang="0">
                    <a:pos x="1725" y="2492"/>
                  </a:cxn>
                  <a:cxn ang="0">
                    <a:pos x="1895" y="2551"/>
                  </a:cxn>
                  <a:cxn ang="0">
                    <a:pos x="2338" y="2448"/>
                  </a:cxn>
                  <a:cxn ang="0">
                    <a:pos x="2443" y="2714"/>
                  </a:cxn>
                  <a:cxn ang="0">
                    <a:pos x="2870" y="2541"/>
                  </a:cxn>
                  <a:cxn ang="0">
                    <a:pos x="3264" y="2591"/>
                  </a:cxn>
                  <a:cxn ang="0">
                    <a:pos x="3522" y="2427"/>
                  </a:cxn>
                  <a:cxn ang="0">
                    <a:pos x="3594" y="2081"/>
                  </a:cxn>
                  <a:cxn ang="0">
                    <a:pos x="4013" y="2087"/>
                  </a:cxn>
                  <a:cxn ang="0">
                    <a:pos x="4070" y="1924"/>
                  </a:cxn>
                  <a:cxn ang="0">
                    <a:pos x="4239" y="1931"/>
                  </a:cxn>
                  <a:cxn ang="0">
                    <a:pos x="4465" y="2094"/>
                  </a:cxn>
                  <a:cxn ang="0">
                    <a:pos x="4836" y="1814"/>
                  </a:cxn>
                  <a:cxn ang="0">
                    <a:pos x="5225" y="1785"/>
                  </a:cxn>
                  <a:cxn ang="0">
                    <a:pos x="5367" y="1571"/>
                  </a:cxn>
                  <a:cxn ang="0">
                    <a:pos x="5512" y="1585"/>
                  </a:cxn>
                </a:cxnLst>
                <a:rect l="0" t="0" r="r" b="b"/>
                <a:pathLst>
                  <a:path w="5512" h="2760">
                    <a:moveTo>
                      <a:pt x="240" y="0"/>
                    </a:moveTo>
                    <a:lnTo>
                      <a:pt x="0" y="336"/>
                    </a:lnTo>
                    <a:lnTo>
                      <a:pt x="82" y="821"/>
                    </a:lnTo>
                    <a:lnTo>
                      <a:pt x="243" y="873"/>
                    </a:lnTo>
                    <a:lnTo>
                      <a:pt x="473" y="1087"/>
                    </a:lnTo>
                    <a:lnTo>
                      <a:pt x="557" y="1441"/>
                    </a:lnTo>
                    <a:lnTo>
                      <a:pt x="839" y="1499"/>
                    </a:lnTo>
                    <a:lnTo>
                      <a:pt x="1258" y="1349"/>
                    </a:lnTo>
                    <a:lnTo>
                      <a:pt x="1307" y="1493"/>
                    </a:lnTo>
                    <a:lnTo>
                      <a:pt x="1621" y="1513"/>
                    </a:lnTo>
                    <a:lnTo>
                      <a:pt x="1862" y="1865"/>
                    </a:lnTo>
                    <a:lnTo>
                      <a:pt x="1668" y="2166"/>
                    </a:lnTo>
                    <a:lnTo>
                      <a:pt x="1308" y="2217"/>
                    </a:lnTo>
                    <a:lnTo>
                      <a:pt x="992" y="2172"/>
                    </a:lnTo>
                    <a:lnTo>
                      <a:pt x="903" y="2244"/>
                    </a:lnTo>
                    <a:lnTo>
                      <a:pt x="1008" y="2415"/>
                    </a:lnTo>
                    <a:lnTo>
                      <a:pt x="992" y="2538"/>
                    </a:lnTo>
                    <a:lnTo>
                      <a:pt x="1137" y="2760"/>
                    </a:lnTo>
                    <a:lnTo>
                      <a:pt x="1661" y="2623"/>
                    </a:lnTo>
                    <a:lnTo>
                      <a:pt x="1725" y="2492"/>
                    </a:lnTo>
                    <a:lnTo>
                      <a:pt x="1895" y="2551"/>
                    </a:lnTo>
                    <a:lnTo>
                      <a:pt x="2338" y="2448"/>
                    </a:lnTo>
                    <a:lnTo>
                      <a:pt x="2443" y="2714"/>
                    </a:lnTo>
                    <a:lnTo>
                      <a:pt x="2870" y="2541"/>
                    </a:lnTo>
                    <a:lnTo>
                      <a:pt x="3264" y="2591"/>
                    </a:lnTo>
                    <a:lnTo>
                      <a:pt x="3522" y="2427"/>
                    </a:lnTo>
                    <a:lnTo>
                      <a:pt x="3594" y="2081"/>
                    </a:lnTo>
                    <a:lnTo>
                      <a:pt x="4013" y="2087"/>
                    </a:lnTo>
                    <a:lnTo>
                      <a:pt x="4070" y="1924"/>
                    </a:lnTo>
                    <a:lnTo>
                      <a:pt x="4239" y="1931"/>
                    </a:lnTo>
                    <a:lnTo>
                      <a:pt x="4465" y="2094"/>
                    </a:lnTo>
                    <a:lnTo>
                      <a:pt x="4836" y="1814"/>
                    </a:lnTo>
                    <a:lnTo>
                      <a:pt x="5225" y="1785"/>
                    </a:lnTo>
                    <a:lnTo>
                      <a:pt x="5367" y="1571"/>
                    </a:lnTo>
                    <a:lnTo>
                      <a:pt x="5512" y="1585"/>
                    </a:lnTo>
                  </a:path>
                </a:pathLst>
              </a:custGeom>
              <a:noFill/>
              <a:ln w="15240" cap="flat" cmpd="sng">
                <a:solidFill>
                  <a:schemeClr val="bg2"/>
                </a:solidFill>
                <a:prstDash val="solid"/>
                <a:round/>
                <a:headEnd type="none" w="med" len="med"/>
                <a:tailEnd type="none" w="med" len="med"/>
              </a:ln>
              <a:effectLst/>
            </p:spPr>
            <p:txBody>
              <a:bodyPr/>
              <a:lstStyle/>
              <a:p>
                <a:pPr>
                  <a:defRPr/>
                </a:pPr>
                <a:endParaRPr lang="ru-RU"/>
              </a:p>
            </p:txBody>
          </p:sp>
          <p:sp>
            <p:nvSpPr>
              <p:cNvPr id="13320" name="Freeform 8"/>
              <p:cNvSpPr>
                <a:spLocks/>
              </p:cNvSpPr>
              <p:nvPr userDrawn="1"/>
            </p:nvSpPr>
            <p:spPr bwMode="hidden">
              <a:xfrm>
                <a:off x="4840" y="984"/>
                <a:ext cx="790" cy="1189"/>
              </a:xfrm>
              <a:custGeom>
                <a:avLst/>
                <a:gdLst/>
                <a:ahLst/>
                <a:cxnLst>
                  <a:cxn ang="0">
                    <a:pos x="139" y="0"/>
                  </a:cxn>
                  <a:cxn ang="0">
                    <a:pos x="210" y="233"/>
                  </a:cxn>
                  <a:cxn ang="0">
                    <a:pos x="159" y="643"/>
                  </a:cxn>
                  <a:cxn ang="0">
                    <a:pos x="454" y="771"/>
                  </a:cxn>
                  <a:cxn ang="0">
                    <a:pos x="605" y="1046"/>
                  </a:cxn>
                  <a:cxn ang="0">
                    <a:pos x="790" y="1189"/>
                  </a:cxn>
                  <a:cxn ang="0">
                    <a:pos x="540" y="1111"/>
                  </a:cxn>
                  <a:cxn ang="0">
                    <a:pos x="363" y="883"/>
                  </a:cxn>
                  <a:cxn ang="0">
                    <a:pos x="139" y="852"/>
                  </a:cxn>
                  <a:cxn ang="0">
                    <a:pos x="0" y="499"/>
                  </a:cxn>
                  <a:cxn ang="0">
                    <a:pos x="48" y="209"/>
                  </a:cxn>
                </a:cxnLst>
                <a:rect l="0" t="0" r="r" b="b"/>
                <a:pathLst>
                  <a:path w="790" h="1189">
                    <a:moveTo>
                      <a:pt x="139" y="0"/>
                    </a:moveTo>
                    <a:lnTo>
                      <a:pt x="210" y="233"/>
                    </a:lnTo>
                    <a:lnTo>
                      <a:pt x="159" y="643"/>
                    </a:lnTo>
                    <a:lnTo>
                      <a:pt x="454" y="771"/>
                    </a:lnTo>
                    <a:lnTo>
                      <a:pt x="605" y="1046"/>
                    </a:lnTo>
                    <a:lnTo>
                      <a:pt x="790" y="1189"/>
                    </a:lnTo>
                    <a:lnTo>
                      <a:pt x="540" y="1111"/>
                    </a:lnTo>
                    <a:lnTo>
                      <a:pt x="363" y="883"/>
                    </a:lnTo>
                    <a:lnTo>
                      <a:pt x="139" y="852"/>
                    </a:lnTo>
                    <a:lnTo>
                      <a:pt x="0" y="499"/>
                    </a:lnTo>
                    <a:lnTo>
                      <a:pt x="48" y="209"/>
                    </a:lnTo>
                  </a:path>
                </a:pathLst>
              </a:custGeom>
              <a:noFill/>
              <a:ln w="15240" cap="flat" cmpd="sng">
                <a:solidFill>
                  <a:schemeClr val="bg2"/>
                </a:solidFill>
                <a:prstDash val="solid"/>
                <a:round/>
                <a:headEnd type="none" w="med" len="med"/>
                <a:tailEnd type="none" w="med" len="med"/>
              </a:ln>
              <a:effectLst/>
            </p:spPr>
            <p:txBody>
              <a:bodyPr/>
              <a:lstStyle/>
              <a:p>
                <a:pPr>
                  <a:defRPr/>
                </a:pPr>
                <a:endParaRPr lang="ru-RU"/>
              </a:p>
            </p:txBody>
          </p:sp>
          <p:sp>
            <p:nvSpPr>
              <p:cNvPr id="13321" name="Freeform 9"/>
              <p:cNvSpPr>
                <a:spLocks/>
              </p:cNvSpPr>
              <p:nvPr userDrawn="1"/>
            </p:nvSpPr>
            <p:spPr bwMode="hidden">
              <a:xfrm>
                <a:off x="5173" y="896"/>
                <a:ext cx="579" cy="1117"/>
              </a:xfrm>
              <a:custGeom>
                <a:avLst/>
                <a:gdLst/>
                <a:ahLst/>
                <a:cxnLst>
                  <a:cxn ang="0">
                    <a:pos x="0" y="0"/>
                  </a:cxn>
                  <a:cxn ang="0">
                    <a:pos x="128" y="328"/>
                  </a:cxn>
                  <a:cxn ang="0">
                    <a:pos x="9" y="659"/>
                  </a:cxn>
                  <a:cxn ang="0">
                    <a:pos x="40" y="763"/>
                  </a:cxn>
                  <a:cxn ang="0">
                    <a:pos x="234" y="739"/>
                  </a:cxn>
                  <a:cxn ang="0">
                    <a:pos x="344" y="1055"/>
                  </a:cxn>
                  <a:cxn ang="0">
                    <a:pos x="579" y="1117"/>
                  </a:cxn>
                </a:cxnLst>
                <a:rect l="0" t="0" r="r" b="b"/>
                <a:pathLst>
                  <a:path w="579" h="1117">
                    <a:moveTo>
                      <a:pt x="0" y="0"/>
                    </a:moveTo>
                    <a:lnTo>
                      <a:pt x="128" y="328"/>
                    </a:lnTo>
                    <a:lnTo>
                      <a:pt x="9" y="659"/>
                    </a:lnTo>
                    <a:lnTo>
                      <a:pt x="40" y="763"/>
                    </a:lnTo>
                    <a:lnTo>
                      <a:pt x="234" y="739"/>
                    </a:lnTo>
                    <a:lnTo>
                      <a:pt x="344" y="1055"/>
                    </a:lnTo>
                    <a:lnTo>
                      <a:pt x="579" y="1117"/>
                    </a:lnTo>
                  </a:path>
                </a:pathLst>
              </a:custGeom>
              <a:noFill/>
              <a:ln w="16510" cap="flat" cmpd="sng">
                <a:solidFill>
                  <a:schemeClr val="bg2"/>
                </a:solidFill>
                <a:prstDash val="solid"/>
                <a:round/>
                <a:headEnd type="none" w="med" len="med"/>
                <a:tailEnd type="none" w="med" len="med"/>
              </a:ln>
              <a:effectLst/>
            </p:spPr>
            <p:txBody>
              <a:bodyPr/>
              <a:lstStyle/>
              <a:p>
                <a:pPr>
                  <a:defRPr/>
                </a:pPr>
                <a:endParaRPr lang="ru-RU"/>
              </a:p>
            </p:txBody>
          </p:sp>
          <p:sp>
            <p:nvSpPr>
              <p:cNvPr id="13322" name="Freeform 10"/>
              <p:cNvSpPr>
                <a:spLocks/>
              </p:cNvSpPr>
              <p:nvPr userDrawn="1"/>
            </p:nvSpPr>
            <p:spPr bwMode="hidden">
              <a:xfrm>
                <a:off x="3291" y="968"/>
                <a:ext cx="2471" cy="2396"/>
              </a:xfrm>
              <a:custGeom>
                <a:avLst/>
                <a:gdLst/>
                <a:ahLst/>
                <a:cxnLst>
                  <a:cxn ang="0">
                    <a:pos x="1118" y="0"/>
                  </a:cxn>
                  <a:cxn ang="0">
                    <a:pos x="1179" y="225"/>
                  </a:cxn>
                  <a:cxn ang="0">
                    <a:pos x="1393" y="339"/>
                  </a:cxn>
                  <a:cxn ang="0">
                    <a:pos x="1404" y="548"/>
                  </a:cxn>
                  <a:cxn ang="0">
                    <a:pos x="1342" y="732"/>
                  </a:cxn>
                  <a:cxn ang="0">
                    <a:pos x="1434" y="925"/>
                  </a:cxn>
                  <a:cxn ang="0">
                    <a:pos x="1455" y="1109"/>
                  </a:cxn>
                  <a:cxn ang="0">
                    <a:pos x="1311" y="1142"/>
                  </a:cxn>
                  <a:cxn ang="0">
                    <a:pos x="926" y="1384"/>
                  </a:cxn>
                  <a:cxn ang="0">
                    <a:pos x="975" y="1456"/>
                  </a:cxn>
                  <a:cxn ang="0">
                    <a:pos x="956" y="1624"/>
                  </a:cxn>
                  <a:cxn ang="0">
                    <a:pos x="782" y="1817"/>
                  </a:cxn>
                  <a:cxn ang="0">
                    <a:pos x="539" y="1978"/>
                  </a:cxn>
                  <a:cxn ang="0">
                    <a:pos x="152" y="2026"/>
                  </a:cxn>
                  <a:cxn ang="0">
                    <a:pos x="19" y="2251"/>
                  </a:cxn>
                  <a:cxn ang="0">
                    <a:pos x="0" y="2396"/>
                  </a:cxn>
                  <a:cxn ang="0">
                    <a:pos x="213" y="2179"/>
                  </a:cxn>
                  <a:cxn ang="0">
                    <a:pos x="629" y="2090"/>
                  </a:cxn>
                  <a:cxn ang="0">
                    <a:pos x="894" y="1906"/>
                  </a:cxn>
                  <a:cxn ang="0">
                    <a:pos x="1230" y="1986"/>
                  </a:cxn>
                  <a:cxn ang="0">
                    <a:pos x="1668" y="1906"/>
                  </a:cxn>
                  <a:cxn ang="0">
                    <a:pos x="1983" y="1745"/>
                  </a:cxn>
                  <a:cxn ang="0">
                    <a:pos x="2014" y="1600"/>
                  </a:cxn>
                  <a:cxn ang="0">
                    <a:pos x="2237" y="1496"/>
                  </a:cxn>
                  <a:cxn ang="0">
                    <a:pos x="2359" y="1552"/>
                  </a:cxn>
                  <a:cxn ang="0">
                    <a:pos x="2471" y="1479"/>
                  </a:cxn>
                </a:cxnLst>
                <a:rect l="0" t="0" r="r" b="b"/>
                <a:pathLst>
                  <a:path w="2471" h="2396">
                    <a:moveTo>
                      <a:pt x="1118" y="0"/>
                    </a:moveTo>
                    <a:lnTo>
                      <a:pt x="1179" y="225"/>
                    </a:lnTo>
                    <a:lnTo>
                      <a:pt x="1393" y="339"/>
                    </a:lnTo>
                    <a:lnTo>
                      <a:pt x="1404" y="548"/>
                    </a:lnTo>
                    <a:lnTo>
                      <a:pt x="1342" y="732"/>
                    </a:lnTo>
                    <a:lnTo>
                      <a:pt x="1434" y="925"/>
                    </a:lnTo>
                    <a:lnTo>
                      <a:pt x="1455" y="1109"/>
                    </a:lnTo>
                    <a:lnTo>
                      <a:pt x="1311" y="1142"/>
                    </a:lnTo>
                    <a:lnTo>
                      <a:pt x="926" y="1384"/>
                    </a:lnTo>
                    <a:lnTo>
                      <a:pt x="975" y="1456"/>
                    </a:lnTo>
                    <a:lnTo>
                      <a:pt x="956" y="1624"/>
                    </a:lnTo>
                    <a:lnTo>
                      <a:pt x="782" y="1817"/>
                    </a:lnTo>
                    <a:lnTo>
                      <a:pt x="539" y="1978"/>
                    </a:lnTo>
                    <a:lnTo>
                      <a:pt x="152" y="2026"/>
                    </a:lnTo>
                    <a:lnTo>
                      <a:pt x="19" y="2251"/>
                    </a:lnTo>
                    <a:lnTo>
                      <a:pt x="0" y="2396"/>
                    </a:lnTo>
                    <a:lnTo>
                      <a:pt x="213" y="2179"/>
                    </a:lnTo>
                    <a:lnTo>
                      <a:pt x="629" y="2090"/>
                    </a:lnTo>
                    <a:lnTo>
                      <a:pt x="894" y="1906"/>
                    </a:lnTo>
                    <a:lnTo>
                      <a:pt x="1230" y="1986"/>
                    </a:lnTo>
                    <a:lnTo>
                      <a:pt x="1668" y="1906"/>
                    </a:lnTo>
                    <a:lnTo>
                      <a:pt x="1983" y="1745"/>
                    </a:lnTo>
                    <a:lnTo>
                      <a:pt x="2014" y="1600"/>
                    </a:lnTo>
                    <a:lnTo>
                      <a:pt x="2237" y="1496"/>
                    </a:lnTo>
                    <a:lnTo>
                      <a:pt x="2359" y="1552"/>
                    </a:lnTo>
                    <a:lnTo>
                      <a:pt x="2471" y="1479"/>
                    </a:lnTo>
                  </a:path>
                </a:pathLst>
              </a:custGeom>
              <a:noFill/>
              <a:ln w="16510" cap="flat" cmpd="sng">
                <a:solidFill>
                  <a:schemeClr val="bg2"/>
                </a:solidFill>
                <a:prstDash val="solid"/>
                <a:round/>
                <a:headEnd type="none" w="med" len="med"/>
                <a:tailEnd type="none" w="med" len="med"/>
              </a:ln>
              <a:effectLst/>
            </p:spPr>
            <p:txBody>
              <a:bodyPr/>
              <a:lstStyle/>
              <a:p>
                <a:pPr>
                  <a:defRPr/>
                </a:pPr>
                <a:endParaRPr lang="ru-RU"/>
              </a:p>
            </p:txBody>
          </p:sp>
          <p:sp>
            <p:nvSpPr>
              <p:cNvPr id="13323" name="Freeform 11"/>
              <p:cNvSpPr>
                <a:spLocks/>
              </p:cNvSpPr>
              <p:nvPr userDrawn="1"/>
            </p:nvSpPr>
            <p:spPr bwMode="hidden">
              <a:xfrm>
                <a:off x="2366" y="1067"/>
                <a:ext cx="1399" cy="1349"/>
              </a:xfrm>
              <a:custGeom>
                <a:avLst/>
                <a:gdLst/>
                <a:ahLst/>
                <a:cxnLst>
                  <a:cxn ang="0">
                    <a:pos x="620" y="155"/>
                  </a:cxn>
                  <a:cxn ang="0">
                    <a:pos x="421" y="155"/>
                  </a:cxn>
                  <a:cxn ang="0">
                    <a:pos x="205" y="507"/>
                  </a:cxn>
                  <a:cxn ang="0">
                    <a:pos x="0" y="673"/>
                  </a:cxn>
                  <a:cxn ang="0">
                    <a:pos x="487" y="783"/>
                  </a:cxn>
                  <a:cxn ang="0">
                    <a:pos x="425" y="1009"/>
                  </a:cxn>
                  <a:cxn ang="0">
                    <a:pos x="617" y="1086"/>
                  </a:cxn>
                  <a:cxn ang="0">
                    <a:pos x="498" y="1349"/>
                  </a:cxn>
                  <a:cxn ang="0">
                    <a:pos x="961" y="1035"/>
                  </a:cxn>
                  <a:cxn ang="0">
                    <a:pos x="926" y="776"/>
                  </a:cxn>
                  <a:cxn ang="0">
                    <a:pos x="1181" y="749"/>
                  </a:cxn>
                  <a:cxn ang="0">
                    <a:pos x="1399" y="601"/>
                  </a:cxn>
                  <a:cxn ang="0">
                    <a:pos x="1315" y="416"/>
                  </a:cxn>
                  <a:cxn ang="0">
                    <a:pos x="1341" y="196"/>
                  </a:cxn>
                  <a:cxn ang="0">
                    <a:pos x="1171" y="164"/>
                  </a:cxn>
                  <a:cxn ang="0">
                    <a:pos x="928" y="0"/>
                  </a:cxn>
                  <a:cxn ang="0">
                    <a:pos x="620" y="155"/>
                  </a:cxn>
                </a:cxnLst>
                <a:rect l="0" t="0" r="r" b="b"/>
                <a:pathLst>
                  <a:path w="1399" h="1349">
                    <a:moveTo>
                      <a:pt x="620" y="155"/>
                    </a:moveTo>
                    <a:lnTo>
                      <a:pt x="421" y="155"/>
                    </a:lnTo>
                    <a:lnTo>
                      <a:pt x="205" y="507"/>
                    </a:lnTo>
                    <a:lnTo>
                      <a:pt x="0" y="673"/>
                    </a:lnTo>
                    <a:lnTo>
                      <a:pt x="487" y="783"/>
                    </a:lnTo>
                    <a:lnTo>
                      <a:pt x="425" y="1009"/>
                    </a:lnTo>
                    <a:lnTo>
                      <a:pt x="617" y="1086"/>
                    </a:lnTo>
                    <a:lnTo>
                      <a:pt x="498" y="1349"/>
                    </a:lnTo>
                    <a:lnTo>
                      <a:pt x="961" y="1035"/>
                    </a:lnTo>
                    <a:lnTo>
                      <a:pt x="926" y="776"/>
                    </a:lnTo>
                    <a:lnTo>
                      <a:pt x="1181" y="749"/>
                    </a:lnTo>
                    <a:lnTo>
                      <a:pt x="1399" y="601"/>
                    </a:lnTo>
                    <a:lnTo>
                      <a:pt x="1315" y="416"/>
                    </a:lnTo>
                    <a:lnTo>
                      <a:pt x="1341" y="196"/>
                    </a:lnTo>
                    <a:lnTo>
                      <a:pt x="1171" y="164"/>
                    </a:lnTo>
                    <a:lnTo>
                      <a:pt x="928" y="0"/>
                    </a:lnTo>
                    <a:lnTo>
                      <a:pt x="620" y="155"/>
                    </a:lnTo>
                    <a:close/>
                  </a:path>
                </a:pathLst>
              </a:custGeom>
              <a:noFill/>
              <a:ln w="17780" cap="flat" cmpd="sng">
                <a:solidFill>
                  <a:schemeClr val="bg2"/>
                </a:solidFill>
                <a:prstDash val="solid"/>
                <a:round/>
                <a:headEnd type="none" w="med" len="med"/>
                <a:tailEnd type="none" w="med" len="med"/>
              </a:ln>
              <a:effectLst/>
            </p:spPr>
            <p:txBody>
              <a:bodyPr/>
              <a:lstStyle/>
              <a:p>
                <a:pPr>
                  <a:defRPr/>
                </a:pPr>
                <a:endParaRPr lang="ru-RU"/>
              </a:p>
            </p:txBody>
          </p:sp>
          <p:sp>
            <p:nvSpPr>
              <p:cNvPr id="13324" name="Freeform 12"/>
              <p:cNvSpPr>
                <a:spLocks/>
              </p:cNvSpPr>
              <p:nvPr userDrawn="1"/>
            </p:nvSpPr>
            <p:spPr bwMode="hidden">
              <a:xfrm>
                <a:off x="4275" y="2031"/>
                <a:ext cx="1256" cy="810"/>
              </a:xfrm>
              <a:custGeom>
                <a:avLst/>
                <a:gdLst/>
                <a:ahLst/>
                <a:cxnLst>
                  <a:cxn ang="0">
                    <a:pos x="719" y="183"/>
                  </a:cxn>
                  <a:cxn ang="0">
                    <a:pos x="760" y="33"/>
                  </a:cxn>
                  <a:cxn ang="0">
                    <a:pos x="884" y="0"/>
                  </a:cxn>
                  <a:cxn ang="0">
                    <a:pos x="983" y="78"/>
                  </a:cxn>
                  <a:cxn ang="0">
                    <a:pos x="1082" y="248"/>
                  </a:cxn>
                  <a:cxn ang="0">
                    <a:pos x="1256" y="229"/>
                  </a:cxn>
                  <a:cxn ang="0">
                    <a:pos x="1248" y="359"/>
                  </a:cxn>
                  <a:cxn ang="0">
                    <a:pos x="1016" y="431"/>
                  </a:cxn>
                  <a:cxn ang="0">
                    <a:pos x="879" y="417"/>
                  </a:cxn>
                  <a:cxn ang="0">
                    <a:pos x="719" y="481"/>
                  </a:cxn>
                  <a:cxn ang="0">
                    <a:pos x="591" y="633"/>
                  </a:cxn>
                  <a:cxn ang="0">
                    <a:pos x="423" y="537"/>
                  </a:cxn>
                  <a:cxn ang="0">
                    <a:pos x="256" y="810"/>
                  </a:cxn>
                  <a:cxn ang="0">
                    <a:pos x="66" y="764"/>
                  </a:cxn>
                  <a:cxn ang="0">
                    <a:pos x="0" y="601"/>
                  </a:cxn>
                  <a:cxn ang="0">
                    <a:pos x="157" y="483"/>
                  </a:cxn>
                  <a:cxn ang="0">
                    <a:pos x="248" y="281"/>
                  </a:cxn>
                  <a:cxn ang="0">
                    <a:pos x="438" y="150"/>
                  </a:cxn>
                  <a:cxn ang="0">
                    <a:pos x="719" y="189"/>
                  </a:cxn>
                </a:cxnLst>
                <a:rect l="0" t="0" r="r" b="b"/>
                <a:pathLst>
                  <a:path w="1256" h="810">
                    <a:moveTo>
                      <a:pt x="719" y="183"/>
                    </a:moveTo>
                    <a:lnTo>
                      <a:pt x="760" y="33"/>
                    </a:lnTo>
                    <a:lnTo>
                      <a:pt x="884" y="0"/>
                    </a:lnTo>
                    <a:lnTo>
                      <a:pt x="983" y="78"/>
                    </a:lnTo>
                    <a:lnTo>
                      <a:pt x="1082" y="248"/>
                    </a:lnTo>
                    <a:lnTo>
                      <a:pt x="1256" y="229"/>
                    </a:lnTo>
                    <a:lnTo>
                      <a:pt x="1248" y="359"/>
                    </a:lnTo>
                    <a:lnTo>
                      <a:pt x="1016" y="431"/>
                    </a:lnTo>
                    <a:lnTo>
                      <a:pt x="879" y="417"/>
                    </a:lnTo>
                    <a:lnTo>
                      <a:pt x="719" y="481"/>
                    </a:lnTo>
                    <a:lnTo>
                      <a:pt x="591" y="633"/>
                    </a:lnTo>
                    <a:lnTo>
                      <a:pt x="423" y="537"/>
                    </a:lnTo>
                    <a:lnTo>
                      <a:pt x="256" y="810"/>
                    </a:lnTo>
                    <a:lnTo>
                      <a:pt x="66" y="764"/>
                    </a:lnTo>
                    <a:lnTo>
                      <a:pt x="0" y="601"/>
                    </a:lnTo>
                    <a:lnTo>
                      <a:pt x="157" y="483"/>
                    </a:lnTo>
                    <a:lnTo>
                      <a:pt x="248" y="281"/>
                    </a:lnTo>
                    <a:lnTo>
                      <a:pt x="438" y="150"/>
                    </a:lnTo>
                    <a:lnTo>
                      <a:pt x="719" y="189"/>
                    </a:lnTo>
                  </a:path>
                </a:pathLst>
              </a:custGeom>
              <a:noFill/>
              <a:ln w="17780" cap="flat" cmpd="sng">
                <a:solidFill>
                  <a:schemeClr val="bg2"/>
                </a:solidFill>
                <a:prstDash val="solid"/>
                <a:round/>
                <a:headEnd type="none" w="med" len="med"/>
                <a:tailEnd type="none" w="med" len="med"/>
              </a:ln>
              <a:effectLst/>
            </p:spPr>
            <p:txBody>
              <a:bodyPr/>
              <a:lstStyle/>
              <a:p>
                <a:pPr>
                  <a:defRPr/>
                </a:pPr>
                <a:endParaRPr lang="ru-RU"/>
              </a:p>
            </p:txBody>
          </p:sp>
          <p:sp>
            <p:nvSpPr>
              <p:cNvPr id="13325" name="Freeform 13"/>
              <p:cNvSpPr>
                <a:spLocks/>
              </p:cNvSpPr>
              <p:nvPr userDrawn="1"/>
            </p:nvSpPr>
            <p:spPr bwMode="hidden">
              <a:xfrm>
                <a:off x="2914" y="3476"/>
                <a:ext cx="2848" cy="788"/>
              </a:xfrm>
              <a:custGeom>
                <a:avLst/>
                <a:gdLst/>
                <a:ahLst/>
                <a:cxnLst>
                  <a:cxn ang="0">
                    <a:pos x="2838" y="16"/>
                  </a:cxn>
                  <a:cxn ang="0">
                    <a:pos x="2493" y="0"/>
                  </a:cxn>
                  <a:cxn ang="0">
                    <a:pos x="2278" y="81"/>
                  </a:cxn>
                  <a:cxn ang="0">
                    <a:pos x="1936" y="44"/>
                  </a:cxn>
                  <a:cxn ang="0">
                    <a:pos x="1739" y="354"/>
                  </a:cxn>
                  <a:cxn ang="0">
                    <a:pos x="1600" y="212"/>
                  </a:cxn>
                  <a:cxn ang="0">
                    <a:pos x="1352" y="308"/>
                  </a:cxn>
                  <a:cxn ang="0">
                    <a:pos x="1445" y="515"/>
                  </a:cxn>
                  <a:cxn ang="0">
                    <a:pos x="1072" y="412"/>
                  </a:cxn>
                  <a:cxn ang="0">
                    <a:pos x="888" y="540"/>
                  </a:cxn>
                  <a:cxn ang="0">
                    <a:pos x="0" y="660"/>
                  </a:cxn>
                  <a:cxn ang="0">
                    <a:pos x="288" y="788"/>
                  </a:cxn>
                  <a:cxn ang="0">
                    <a:pos x="1040" y="676"/>
                  </a:cxn>
                  <a:cxn ang="0">
                    <a:pos x="1272" y="748"/>
                  </a:cxn>
                  <a:cxn ang="0">
                    <a:pos x="2096" y="691"/>
                  </a:cxn>
                  <a:cxn ang="0">
                    <a:pos x="2320" y="748"/>
                  </a:cxn>
                  <a:cxn ang="0">
                    <a:pos x="2456" y="596"/>
                  </a:cxn>
                  <a:cxn ang="0">
                    <a:pos x="2712" y="716"/>
                  </a:cxn>
                  <a:cxn ang="0">
                    <a:pos x="2716" y="339"/>
                  </a:cxn>
                  <a:cxn ang="0">
                    <a:pos x="2848" y="258"/>
                  </a:cxn>
                </a:cxnLst>
                <a:rect l="0" t="0" r="r" b="b"/>
                <a:pathLst>
                  <a:path w="2848" h="788">
                    <a:moveTo>
                      <a:pt x="2838" y="16"/>
                    </a:moveTo>
                    <a:lnTo>
                      <a:pt x="2493" y="0"/>
                    </a:lnTo>
                    <a:lnTo>
                      <a:pt x="2278" y="81"/>
                    </a:lnTo>
                    <a:lnTo>
                      <a:pt x="1936" y="44"/>
                    </a:lnTo>
                    <a:lnTo>
                      <a:pt x="1739" y="354"/>
                    </a:lnTo>
                    <a:lnTo>
                      <a:pt x="1600" y="212"/>
                    </a:lnTo>
                    <a:lnTo>
                      <a:pt x="1352" y="308"/>
                    </a:lnTo>
                    <a:lnTo>
                      <a:pt x="1445" y="515"/>
                    </a:lnTo>
                    <a:lnTo>
                      <a:pt x="1072" y="412"/>
                    </a:lnTo>
                    <a:lnTo>
                      <a:pt x="888" y="540"/>
                    </a:lnTo>
                    <a:lnTo>
                      <a:pt x="0" y="660"/>
                    </a:lnTo>
                    <a:lnTo>
                      <a:pt x="288" y="788"/>
                    </a:lnTo>
                    <a:lnTo>
                      <a:pt x="1040" y="676"/>
                    </a:lnTo>
                    <a:lnTo>
                      <a:pt x="1272" y="748"/>
                    </a:lnTo>
                    <a:lnTo>
                      <a:pt x="2096" y="691"/>
                    </a:lnTo>
                    <a:lnTo>
                      <a:pt x="2320" y="748"/>
                    </a:lnTo>
                    <a:lnTo>
                      <a:pt x="2456" y="596"/>
                    </a:lnTo>
                    <a:lnTo>
                      <a:pt x="2712" y="716"/>
                    </a:lnTo>
                    <a:lnTo>
                      <a:pt x="2716" y="339"/>
                    </a:lnTo>
                    <a:lnTo>
                      <a:pt x="2848" y="258"/>
                    </a:lnTo>
                  </a:path>
                </a:pathLst>
              </a:custGeom>
              <a:noFill/>
              <a:ln w="17780" cap="flat" cmpd="sng">
                <a:solidFill>
                  <a:schemeClr val="bg2"/>
                </a:solidFill>
                <a:prstDash val="solid"/>
                <a:round/>
                <a:headEnd type="none" w="med" len="med"/>
                <a:tailEnd type="none" w="med" len="med"/>
              </a:ln>
              <a:effectLst/>
            </p:spPr>
            <p:txBody>
              <a:bodyPr/>
              <a:lstStyle/>
              <a:p>
                <a:pPr>
                  <a:defRPr/>
                </a:pPr>
                <a:endParaRPr lang="ru-RU"/>
              </a:p>
            </p:txBody>
          </p:sp>
          <p:sp>
            <p:nvSpPr>
              <p:cNvPr id="13326" name="Freeform 14"/>
              <p:cNvSpPr>
                <a:spLocks/>
              </p:cNvSpPr>
              <p:nvPr userDrawn="1"/>
            </p:nvSpPr>
            <p:spPr bwMode="hidden">
              <a:xfrm>
                <a:off x="5443" y="922"/>
                <a:ext cx="319" cy="854"/>
              </a:xfrm>
              <a:custGeom>
                <a:avLst/>
                <a:gdLst/>
                <a:ahLst/>
                <a:cxnLst>
                  <a:cxn ang="0">
                    <a:pos x="0" y="0"/>
                  </a:cxn>
                  <a:cxn ang="0">
                    <a:pos x="106" y="313"/>
                  </a:cxn>
                  <a:cxn ang="0">
                    <a:pos x="106" y="634"/>
                  </a:cxn>
                  <a:cxn ang="0">
                    <a:pos x="268" y="854"/>
                  </a:cxn>
                  <a:cxn ang="0">
                    <a:pos x="278" y="577"/>
                  </a:cxn>
                  <a:cxn ang="0">
                    <a:pos x="238" y="400"/>
                  </a:cxn>
                  <a:cxn ang="0">
                    <a:pos x="319" y="240"/>
                  </a:cxn>
                </a:cxnLst>
                <a:rect l="0" t="0" r="r" b="b"/>
                <a:pathLst>
                  <a:path w="319" h="854">
                    <a:moveTo>
                      <a:pt x="0" y="0"/>
                    </a:moveTo>
                    <a:lnTo>
                      <a:pt x="106" y="313"/>
                    </a:lnTo>
                    <a:lnTo>
                      <a:pt x="106" y="634"/>
                    </a:lnTo>
                    <a:lnTo>
                      <a:pt x="268" y="854"/>
                    </a:lnTo>
                    <a:lnTo>
                      <a:pt x="278" y="577"/>
                    </a:lnTo>
                    <a:lnTo>
                      <a:pt x="238" y="400"/>
                    </a:lnTo>
                    <a:lnTo>
                      <a:pt x="319" y="240"/>
                    </a:lnTo>
                  </a:path>
                </a:pathLst>
              </a:custGeom>
              <a:noFill/>
              <a:ln w="17780" cap="flat" cmpd="sng">
                <a:solidFill>
                  <a:schemeClr val="bg2"/>
                </a:solidFill>
                <a:prstDash val="solid"/>
                <a:round/>
                <a:headEnd type="none" w="med" len="med"/>
                <a:tailEnd type="none" w="med" len="med"/>
              </a:ln>
              <a:effectLst/>
            </p:spPr>
            <p:txBody>
              <a:bodyPr/>
              <a:lstStyle/>
              <a:p>
                <a:pPr>
                  <a:defRPr/>
                </a:pPr>
                <a:endParaRPr lang="ru-RU"/>
              </a:p>
            </p:txBody>
          </p:sp>
          <p:sp>
            <p:nvSpPr>
              <p:cNvPr id="13327" name="Freeform 15"/>
              <p:cNvSpPr>
                <a:spLocks/>
              </p:cNvSpPr>
              <p:nvPr userDrawn="1"/>
            </p:nvSpPr>
            <p:spPr bwMode="hidden">
              <a:xfrm>
                <a:off x="4954" y="3568"/>
                <a:ext cx="646" cy="392"/>
              </a:xfrm>
              <a:custGeom>
                <a:avLst/>
                <a:gdLst/>
                <a:ahLst/>
                <a:cxnLst>
                  <a:cxn ang="0">
                    <a:pos x="504" y="0"/>
                  </a:cxn>
                  <a:cxn ang="0">
                    <a:pos x="320" y="61"/>
                  </a:cxn>
                  <a:cxn ang="0">
                    <a:pos x="238" y="109"/>
                  </a:cxn>
                  <a:cxn ang="0">
                    <a:pos x="144" y="216"/>
                  </a:cxn>
                  <a:cxn ang="0">
                    <a:pos x="0" y="392"/>
                  </a:cxn>
                  <a:cxn ang="0">
                    <a:pos x="360" y="263"/>
                  </a:cxn>
                  <a:cxn ang="0">
                    <a:pos x="432" y="182"/>
                  </a:cxn>
                  <a:cxn ang="0">
                    <a:pos x="646" y="142"/>
                  </a:cxn>
                  <a:cxn ang="0">
                    <a:pos x="504" y="0"/>
                  </a:cxn>
                </a:cxnLst>
                <a:rect l="0" t="0" r="r" b="b"/>
                <a:pathLst>
                  <a:path w="646" h="392">
                    <a:moveTo>
                      <a:pt x="504" y="0"/>
                    </a:moveTo>
                    <a:lnTo>
                      <a:pt x="320" y="61"/>
                    </a:lnTo>
                    <a:lnTo>
                      <a:pt x="238" y="109"/>
                    </a:lnTo>
                    <a:lnTo>
                      <a:pt x="144" y="216"/>
                    </a:lnTo>
                    <a:lnTo>
                      <a:pt x="0" y="392"/>
                    </a:lnTo>
                    <a:lnTo>
                      <a:pt x="360" y="263"/>
                    </a:lnTo>
                    <a:lnTo>
                      <a:pt x="432" y="182"/>
                    </a:lnTo>
                    <a:lnTo>
                      <a:pt x="646" y="142"/>
                    </a:lnTo>
                    <a:lnTo>
                      <a:pt x="504" y="0"/>
                    </a:lnTo>
                    <a:close/>
                  </a:path>
                </a:pathLst>
              </a:custGeom>
              <a:noFill/>
              <a:ln w="17780" cap="flat" cmpd="sng">
                <a:solidFill>
                  <a:schemeClr val="bg2"/>
                </a:solidFill>
                <a:prstDash val="solid"/>
                <a:round/>
                <a:headEnd type="none" w="med" len="med"/>
                <a:tailEnd type="none" w="med" len="med"/>
              </a:ln>
              <a:effectLst/>
            </p:spPr>
            <p:txBody>
              <a:bodyPr/>
              <a:lstStyle/>
              <a:p>
                <a:pPr>
                  <a:defRPr/>
                </a:pPr>
                <a:endParaRPr lang="ru-RU"/>
              </a:p>
            </p:txBody>
          </p:sp>
          <p:sp>
            <p:nvSpPr>
              <p:cNvPr id="13328" name="Freeform 16"/>
              <p:cNvSpPr>
                <a:spLocks/>
              </p:cNvSpPr>
              <p:nvPr userDrawn="1"/>
            </p:nvSpPr>
            <p:spPr bwMode="hidden">
              <a:xfrm>
                <a:off x="50" y="2400"/>
                <a:ext cx="2736" cy="1920"/>
              </a:xfrm>
              <a:custGeom>
                <a:avLst/>
                <a:gdLst/>
                <a:ahLst/>
                <a:cxnLst>
                  <a:cxn ang="0">
                    <a:pos x="0" y="0"/>
                  </a:cxn>
                  <a:cxn ang="0">
                    <a:pos x="96" y="336"/>
                  </a:cxn>
                  <a:cxn ang="0">
                    <a:pos x="384" y="384"/>
                  </a:cxn>
                  <a:cxn ang="0">
                    <a:pos x="576" y="720"/>
                  </a:cxn>
                  <a:cxn ang="0">
                    <a:pos x="528" y="960"/>
                  </a:cxn>
                  <a:cxn ang="0">
                    <a:pos x="672" y="1104"/>
                  </a:cxn>
                  <a:cxn ang="0">
                    <a:pos x="576" y="1392"/>
                  </a:cxn>
                  <a:cxn ang="0">
                    <a:pos x="624" y="1632"/>
                  </a:cxn>
                  <a:cxn ang="0">
                    <a:pos x="1488" y="1872"/>
                  </a:cxn>
                  <a:cxn ang="0">
                    <a:pos x="1680" y="1728"/>
                  </a:cxn>
                  <a:cxn ang="0">
                    <a:pos x="2208" y="1728"/>
                  </a:cxn>
                  <a:cxn ang="0">
                    <a:pos x="2304" y="1632"/>
                  </a:cxn>
                  <a:cxn ang="0">
                    <a:pos x="2736" y="1872"/>
                  </a:cxn>
                  <a:cxn ang="0">
                    <a:pos x="2640" y="1920"/>
                  </a:cxn>
                  <a:cxn ang="0">
                    <a:pos x="2304" y="1824"/>
                  </a:cxn>
                  <a:cxn ang="0">
                    <a:pos x="2160" y="1872"/>
                  </a:cxn>
                  <a:cxn ang="0">
                    <a:pos x="1632" y="1920"/>
                  </a:cxn>
                  <a:cxn ang="0">
                    <a:pos x="1440" y="1920"/>
                  </a:cxn>
                  <a:cxn ang="0">
                    <a:pos x="480" y="1824"/>
                  </a:cxn>
                  <a:cxn ang="0">
                    <a:pos x="192" y="1872"/>
                  </a:cxn>
                  <a:cxn ang="0">
                    <a:pos x="96" y="1680"/>
                  </a:cxn>
                  <a:cxn ang="0">
                    <a:pos x="288" y="1440"/>
                  </a:cxn>
                  <a:cxn ang="0">
                    <a:pos x="336" y="1104"/>
                  </a:cxn>
                  <a:cxn ang="0">
                    <a:pos x="144" y="864"/>
                  </a:cxn>
                  <a:cxn ang="0">
                    <a:pos x="240" y="624"/>
                  </a:cxn>
                  <a:cxn ang="0">
                    <a:pos x="48" y="528"/>
                  </a:cxn>
                  <a:cxn ang="0">
                    <a:pos x="0" y="0"/>
                  </a:cxn>
                </a:cxnLst>
                <a:rect l="0" t="0" r="r" b="b"/>
                <a:pathLst>
                  <a:path w="2736" h="1920">
                    <a:moveTo>
                      <a:pt x="0" y="0"/>
                    </a:moveTo>
                    <a:lnTo>
                      <a:pt x="96" y="336"/>
                    </a:lnTo>
                    <a:lnTo>
                      <a:pt x="384" y="384"/>
                    </a:lnTo>
                    <a:lnTo>
                      <a:pt x="576" y="720"/>
                    </a:lnTo>
                    <a:lnTo>
                      <a:pt x="528" y="960"/>
                    </a:lnTo>
                    <a:lnTo>
                      <a:pt x="672" y="1104"/>
                    </a:lnTo>
                    <a:lnTo>
                      <a:pt x="576" y="1392"/>
                    </a:lnTo>
                    <a:lnTo>
                      <a:pt x="624" y="1632"/>
                    </a:lnTo>
                    <a:lnTo>
                      <a:pt x="1488" y="1872"/>
                    </a:lnTo>
                    <a:lnTo>
                      <a:pt x="1680" y="1728"/>
                    </a:lnTo>
                    <a:lnTo>
                      <a:pt x="2208" y="1728"/>
                    </a:lnTo>
                    <a:lnTo>
                      <a:pt x="2304" y="1632"/>
                    </a:lnTo>
                    <a:lnTo>
                      <a:pt x="2736" y="1872"/>
                    </a:lnTo>
                    <a:lnTo>
                      <a:pt x="2640" y="1920"/>
                    </a:lnTo>
                    <a:lnTo>
                      <a:pt x="2304" y="1824"/>
                    </a:lnTo>
                    <a:lnTo>
                      <a:pt x="2160" y="1872"/>
                    </a:lnTo>
                    <a:lnTo>
                      <a:pt x="1632" y="1920"/>
                    </a:lnTo>
                    <a:lnTo>
                      <a:pt x="1440" y="1920"/>
                    </a:lnTo>
                    <a:lnTo>
                      <a:pt x="480" y="1824"/>
                    </a:lnTo>
                    <a:lnTo>
                      <a:pt x="192" y="1872"/>
                    </a:lnTo>
                    <a:lnTo>
                      <a:pt x="96" y="1680"/>
                    </a:lnTo>
                    <a:lnTo>
                      <a:pt x="288" y="1440"/>
                    </a:lnTo>
                    <a:lnTo>
                      <a:pt x="336" y="1104"/>
                    </a:lnTo>
                    <a:lnTo>
                      <a:pt x="144" y="864"/>
                    </a:lnTo>
                    <a:lnTo>
                      <a:pt x="240" y="624"/>
                    </a:lnTo>
                    <a:lnTo>
                      <a:pt x="48" y="528"/>
                    </a:lnTo>
                    <a:lnTo>
                      <a:pt x="0" y="0"/>
                    </a:lnTo>
                    <a:close/>
                  </a:path>
                </a:pathLst>
              </a:custGeom>
              <a:noFill/>
              <a:ln w="9525" cap="flat" cmpd="sng">
                <a:solidFill>
                  <a:schemeClr val="bg2"/>
                </a:solidFill>
                <a:prstDash val="solid"/>
                <a:round/>
                <a:headEnd type="none" w="med" len="med"/>
                <a:tailEnd type="none" w="med" len="med"/>
              </a:ln>
              <a:effectLst/>
            </p:spPr>
            <p:txBody>
              <a:bodyPr/>
              <a:lstStyle/>
              <a:p>
                <a:pPr>
                  <a:defRPr/>
                </a:pPr>
                <a:endParaRPr lang="ru-RU"/>
              </a:p>
            </p:txBody>
          </p:sp>
        </p:grpSp>
        <p:grpSp>
          <p:nvGrpSpPr>
            <p:cNvPr id="1033" name="Group 17"/>
            <p:cNvGrpSpPr>
              <a:grpSpLocks/>
            </p:cNvGrpSpPr>
            <p:nvPr userDrawn="1"/>
          </p:nvGrpSpPr>
          <p:grpSpPr bwMode="auto">
            <a:xfrm>
              <a:off x="0" y="2291"/>
              <a:ext cx="1385" cy="1702"/>
              <a:chOff x="0" y="2291"/>
              <a:chExt cx="1385" cy="1702"/>
            </a:xfrm>
          </p:grpSpPr>
          <p:sp>
            <p:nvSpPr>
              <p:cNvPr id="13330" name="Rectangle 18"/>
              <p:cNvSpPr>
                <a:spLocks noChangeArrowheads="1"/>
              </p:cNvSpPr>
              <p:nvPr userDrawn="1"/>
            </p:nvSpPr>
            <p:spPr bwMode="ltGray">
              <a:xfrm rot="6798887">
                <a:off x="63" y="3882"/>
                <a:ext cx="75"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331" name="Rectangle 19"/>
              <p:cNvSpPr>
                <a:spLocks noChangeArrowheads="1"/>
              </p:cNvSpPr>
              <p:nvPr userDrawn="1"/>
            </p:nvSpPr>
            <p:spPr bwMode="ltGray">
              <a:xfrm rot="6798887">
                <a:off x="33" y="3880"/>
                <a:ext cx="75"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332" name="Rectangle 20"/>
              <p:cNvSpPr>
                <a:spLocks noChangeArrowheads="1"/>
              </p:cNvSpPr>
              <p:nvPr userDrawn="1"/>
            </p:nvSpPr>
            <p:spPr bwMode="ltGray">
              <a:xfrm rot="6798887">
                <a:off x="7" y="3874"/>
                <a:ext cx="75"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333" name="Rectangle 21"/>
              <p:cNvSpPr>
                <a:spLocks noChangeArrowheads="1"/>
              </p:cNvSpPr>
              <p:nvPr userDrawn="1"/>
            </p:nvSpPr>
            <p:spPr bwMode="ltGray">
              <a:xfrm rot="5999912">
                <a:off x="209" y="3884"/>
                <a:ext cx="69"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334" name="Rectangle 22"/>
              <p:cNvSpPr>
                <a:spLocks noChangeArrowheads="1"/>
              </p:cNvSpPr>
              <p:nvPr userDrawn="1"/>
            </p:nvSpPr>
            <p:spPr bwMode="ltGray">
              <a:xfrm rot="5999912">
                <a:off x="183" y="3888"/>
                <a:ext cx="69"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335" name="Rectangle 23"/>
              <p:cNvSpPr>
                <a:spLocks noChangeArrowheads="1"/>
              </p:cNvSpPr>
              <p:nvPr userDrawn="1"/>
            </p:nvSpPr>
            <p:spPr bwMode="ltGray">
              <a:xfrm rot="6250138">
                <a:off x="153" y="3888"/>
                <a:ext cx="69"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336" name="Rectangle 24"/>
              <p:cNvSpPr>
                <a:spLocks noChangeArrowheads="1"/>
              </p:cNvSpPr>
              <p:nvPr userDrawn="1"/>
            </p:nvSpPr>
            <p:spPr bwMode="ltGray">
              <a:xfrm rot="6238076">
                <a:off x="123" y="3886"/>
                <a:ext cx="69"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337" name="Rectangle 25"/>
              <p:cNvSpPr>
                <a:spLocks noChangeArrowheads="1"/>
              </p:cNvSpPr>
              <p:nvPr userDrawn="1"/>
            </p:nvSpPr>
            <p:spPr bwMode="ltGray">
              <a:xfrm rot="5380717">
                <a:off x="363" y="3868"/>
                <a:ext cx="69"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338" name="Rectangle 26"/>
              <p:cNvSpPr>
                <a:spLocks noChangeArrowheads="1"/>
              </p:cNvSpPr>
              <p:nvPr userDrawn="1"/>
            </p:nvSpPr>
            <p:spPr bwMode="ltGray">
              <a:xfrm rot="5380717">
                <a:off x="333" y="3872"/>
                <a:ext cx="69"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339" name="Rectangle 27"/>
              <p:cNvSpPr>
                <a:spLocks noChangeArrowheads="1"/>
              </p:cNvSpPr>
              <p:nvPr userDrawn="1"/>
            </p:nvSpPr>
            <p:spPr bwMode="ltGray">
              <a:xfrm rot="5583200">
                <a:off x="303" y="3876"/>
                <a:ext cx="69"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340" name="Rectangle 28"/>
              <p:cNvSpPr>
                <a:spLocks noChangeArrowheads="1"/>
              </p:cNvSpPr>
              <p:nvPr userDrawn="1"/>
            </p:nvSpPr>
            <p:spPr bwMode="ltGray">
              <a:xfrm rot="5737625">
                <a:off x="271" y="3882"/>
                <a:ext cx="69"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341" name="Rectangle 29"/>
              <p:cNvSpPr>
                <a:spLocks noChangeArrowheads="1"/>
              </p:cNvSpPr>
              <p:nvPr userDrawn="1"/>
            </p:nvSpPr>
            <p:spPr bwMode="ltGray">
              <a:xfrm rot="4715477">
                <a:off x="517" y="3828"/>
                <a:ext cx="63"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342" name="Rectangle 30"/>
              <p:cNvSpPr>
                <a:spLocks noChangeArrowheads="1"/>
              </p:cNvSpPr>
              <p:nvPr userDrawn="1"/>
            </p:nvSpPr>
            <p:spPr bwMode="ltGray">
              <a:xfrm rot="4924949">
                <a:off x="486" y="3834"/>
                <a:ext cx="63"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343" name="Rectangle 31"/>
              <p:cNvSpPr>
                <a:spLocks noChangeArrowheads="1"/>
              </p:cNvSpPr>
              <p:nvPr userDrawn="1"/>
            </p:nvSpPr>
            <p:spPr bwMode="ltGray">
              <a:xfrm rot="4924949">
                <a:off x="456" y="3848"/>
                <a:ext cx="63"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344" name="Rectangle 32"/>
              <p:cNvSpPr>
                <a:spLocks noChangeArrowheads="1"/>
              </p:cNvSpPr>
              <p:nvPr userDrawn="1"/>
            </p:nvSpPr>
            <p:spPr bwMode="ltGray">
              <a:xfrm rot="5041352">
                <a:off x="427" y="3850"/>
                <a:ext cx="63"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345" name="Rectangle 33"/>
              <p:cNvSpPr>
                <a:spLocks noChangeArrowheads="1"/>
              </p:cNvSpPr>
              <p:nvPr userDrawn="1"/>
            </p:nvSpPr>
            <p:spPr bwMode="ltGray">
              <a:xfrm rot="3816889">
                <a:off x="664" y="3762"/>
                <a:ext cx="63"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346" name="Rectangle 34"/>
              <p:cNvSpPr>
                <a:spLocks noChangeArrowheads="1"/>
              </p:cNvSpPr>
              <p:nvPr userDrawn="1"/>
            </p:nvSpPr>
            <p:spPr bwMode="ltGray">
              <a:xfrm rot="3816889">
                <a:off x="634" y="3780"/>
                <a:ext cx="63"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347" name="Rectangle 35"/>
              <p:cNvSpPr>
                <a:spLocks noChangeArrowheads="1"/>
              </p:cNvSpPr>
              <p:nvPr userDrawn="1"/>
            </p:nvSpPr>
            <p:spPr bwMode="ltGray">
              <a:xfrm rot="4104184">
                <a:off x="606" y="3790"/>
                <a:ext cx="63"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348" name="Rectangle 36"/>
              <p:cNvSpPr>
                <a:spLocks noChangeArrowheads="1"/>
              </p:cNvSpPr>
              <p:nvPr userDrawn="1"/>
            </p:nvSpPr>
            <p:spPr bwMode="ltGray">
              <a:xfrm rot="4325343">
                <a:off x="575" y="3804"/>
                <a:ext cx="63"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349" name="Rectangle 37"/>
              <p:cNvSpPr>
                <a:spLocks noChangeArrowheads="1"/>
              </p:cNvSpPr>
              <p:nvPr userDrawn="1"/>
            </p:nvSpPr>
            <p:spPr bwMode="ltGray">
              <a:xfrm rot="3368036">
                <a:off x="800" y="3682"/>
                <a:ext cx="63"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350" name="Rectangle 38"/>
              <p:cNvSpPr>
                <a:spLocks noChangeArrowheads="1"/>
              </p:cNvSpPr>
              <p:nvPr userDrawn="1"/>
            </p:nvSpPr>
            <p:spPr bwMode="ltGray">
              <a:xfrm rot="3368036">
                <a:off x="772" y="3698"/>
                <a:ext cx="63"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351" name="Rectangle 39"/>
              <p:cNvSpPr>
                <a:spLocks noChangeArrowheads="1"/>
              </p:cNvSpPr>
              <p:nvPr userDrawn="1"/>
            </p:nvSpPr>
            <p:spPr bwMode="ltGray">
              <a:xfrm rot="3368036">
                <a:off x="746" y="3716"/>
                <a:ext cx="63"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352" name="Rectangle 40"/>
              <p:cNvSpPr>
                <a:spLocks noChangeArrowheads="1"/>
              </p:cNvSpPr>
              <p:nvPr userDrawn="1"/>
            </p:nvSpPr>
            <p:spPr bwMode="ltGray">
              <a:xfrm rot="3816889">
                <a:off x="717" y="3734"/>
                <a:ext cx="63"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353" name="Rectangle 41"/>
              <p:cNvSpPr>
                <a:spLocks noChangeArrowheads="1"/>
              </p:cNvSpPr>
              <p:nvPr userDrawn="1"/>
            </p:nvSpPr>
            <p:spPr bwMode="ltGray">
              <a:xfrm rot="2302266">
                <a:off x="923" y="3587"/>
                <a:ext cx="69"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354" name="Rectangle 42"/>
              <p:cNvSpPr>
                <a:spLocks noChangeArrowheads="1"/>
              </p:cNvSpPr>
              <p:nvPr userDrawn="1"/>
            </p:nvSpPr>
            <p:spPr bwMode="ltGray">
              <a:xfrm rot="2302266">
                <a:off x="899" y="3606"/>
                <a:ext cx="69"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355" name="Rectangle 43"/>
              <p:cNvSpPr>
                <a:spLocks noChangeArrowheads="1"/>
              </p:cNvSpPr>
              <p:nvPr userDrawn="1"/>
            </p:nvSpPr>
            <p:spPr bwMode="ltGray">
              <a:xfrm rot="2707562">
                <a:off x="876" y="3626"/>
                <a:ext cx="69"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356" name="Rectangle 44"/>
              <p:cNvSpPr>
                <a:spLocks noChangeArrowheads="1"/>
              </p:cNvSpPr>
              <p:nvPr userDrawn="1"/>
            </p:nvSpPr>
            <p:spPr bwMode="ltGray">
              <a:xfrm rot="2707562">
                <a:off x="850" y="3644"/>
                <a:ext cx="63"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357" name="Rectangle 45"/>
              <p:cNvSpPr>
                <a:spLocks noChangeArrowheads="1"/>
              </p:cNvSpPr>
              <p:nvPr userDrawn="1"/>
            </p:nvSpPr>
            <p:spPr bwMode="ltGray">
              <a:xfrm rot="1525830">
                <a:off x="1027" y="3473"/>
                <a:ext cx="69"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358" name="Rectangle 46"/>
              <p:cNvSpPr>
                <a:spLocks noChangeArrowheads="1"/>
              </p:cNvSpPr>
              <p:nvPr userDrawn="1"/>
            </p:nvSpPr>
            <p:spPr bwMode="ltGray">
              <a:xfrm rot="1525830">
                <a:off x="1009" y="3497"/>
                <a:ext cx="69"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359" name="Rectangle 47"/>
              <p:cNvSpPr>
                <a:spLocks noChangeArrowheads="1"/>
              </p:cNvSpPr>
              <p:nvPr userDrawn="1"/>
            </p:nvSpPr>
            <p:spPr bwMode="ltGray">
              <a:xfrm rot="1788117">
                <a:off x="990" y="3519"/>
                <a:ext cx="69"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360" name="Rectangle 48"/>
              <p:cNvSpPr>
                <a:spLocks noChangeArrowheads="1"/>
              </p:cNvSpPr>
              <p:nvPr userDrawn="1"/>
            </p:nvSpPr>
            <p:spPr bwMode="ltGray">
              <a:xfrm rot="1788117">
                <a:off x="969" y="3544"/>
                <a:ext cx="69"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361" name="Rectangle 49"/>
              <p:cNvSpPr>
                <a:spLocks noChangeArrowheads="1"/>
              </p:cNvSpPr>
              <p:nvPr userDrawn="1"/>
            </p:nvSpPr>
            <p:spPr bwMode="ltGray">
              <a:xfrm rot="841630">
                <a:off x="1113" y="3355"/>
                <a:ext cx="75"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362" name="Rectangle 50"/>
              <p:cNvSpPr>
                <a:spLocks noChangeArrowheads="1"/>
              </p:cNvSpPr>
              <p:nvPr userDrawn="1"/>
            </p:nvSpPr>
            <p:spPr bwMode="ltGray">
              <a:xfrm rot="841630">
                <a:off x="1100" y="3378"/>
                <a:ext cx="69"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363" name="Rectangle 51"/>
              <p:cNvSpPr>
                <a:spLocks noChangeArrowheads="1"/>
              </p:cNvSpPr>
              <p:nvPr userDrawn="1"/>
            </p:nvSpPr>
            <p:spPr bwMode="ltGray">
              <a:xfrm rot="1308689">
                <a:off x="1086" y="3404"/>
                <a:ext cx="69"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364" name="Rectangle 52"/>
              <p:cNvSpPr>
                <a:spLocks noChangeArrowheads="1"/>
              </p:cNvSpPr>
              <p:nvPr userDrawn="1"/>
            </p:nvSpPr>
            <p:spPr bwMode="ltGray">
              <a:xfrm rot="1308689">
                <a:off x="1064" y="3425"/>
                <a:ext cx="69"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365" name="Rectangle 53"/>
              <p:cNvSpPr>
                <a:spLocks noChangeArrowheads="1"/>
              </p:cNvSpPr>
              <p:nvPr userDrawn="1"/>
            </p:nvSpPr>
            <p:spPr bwMode="ltGray">
              <a:xfrm rot="469913">
                <a:off x="1172" y="3225"/>
                <a:ext cx="81"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366" name="Rectangle 54"/>
              <p:cNvSpPr>
                <a:spLocks noChangeArrowheads="1"/>
              </p:cNvSpPr>
              <p:nvPr userDrawn="1"/>
            </p:nvSpPr>
            <p:spPr bwMode="ltGray">
              <a:xfrm rot="559869">
                <a:off x="1162" y="3250"/>
                <a:ext cx="81"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367" name="Rectangle 55"/>
              <p:cNvSpPr>
                <a:spLocks noChangeArrowheads="1"/>
              </p:cNvSpPr>
              <p:nvPr userDrawn="1"/>
            </p:nvSpPr>
            <p:spPr bwMode="ltGray">
              <a:xfrm rot="734079">
                <a:off x="1154" y="3276"/>
                <a:ext cx="81"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368" name="Rectangle 56"/>
              <p:cNvSpPr>
                <a:spLocks noChangeArrowheads="1"/>
              </p:cNvSpPr>
              <p:nvPr userDrawn="1"/>
            </p:nvSpPr>
            <p:spPr bwMode="ltGray">
              <a:xfrm rot="734079">
                <a:off x="1141" y="3304"/>
                <a:ext cx="75"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369" name="Rectangle 57"/>
              <p:cNvSpPr>
                <a:spLocks noChangeArrowheads="1"/>
              </p:cNvSpPr>
              <p:nvPr userDrawn="1"/>
            </p:nvSpPr>
            <p:spPr bwMode="ltGray">
              <a:xfrm rot="-293905">
                <a:off x="1211" y="3096"/>
                <a:ext cx="81"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370" name="Rectangle 58"/>
              <p:cNvSpPr>
                <a:spLocks noChangeArrowheads="1"/>
              </p:cNvSpPr>
              <p:nvPr userDrawn="1"/>
            </p:nvSpPr>
            <p:spPr bwMode="ltGray">
              <a:xfrm rot="-8">
                <a:off x="1201" y="3122"/>
                <a:ext cx="81"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371" name="Rectangle 59"/>
              <p:cNvSpPr>
                <a:spLocks noChangeArrowheads="1"/>
              </p:cNvSpPr>
              <p:nvPr userDrawn="1"/>
            </p:nvSpPr>
            <p:spPr bwMode="ltGray">
              <a:xfrm rot="-8">
                <a:off x="1200" y="3147"/>
                <a:ext cx="81"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372" name="Rectangle 60"/>
              <p:cNvSpPr>
                <a:spLocks noChangeArrowheads="1"/>
              </p:cNvSpPr>
              <p:nvPr userDrawn="1"/>
            </p:nvSpPr>
            <p:spPr bwMode="ltGray">
              <a:xfrm rot="214188">
                <a:off x="1189" y="3173"/>
                <a:ext cx="81"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373" name="Rectangle 61"/>
              <p:cNvSpPr>
                <a:spLocks noChangeArrowheads="1"/>
              </p:cNvSpPr>
              <p:nvPr userDrawn="1"/>
            </p:nvSpPr>
            <p:spPr bwMode="ltGray">
              <a:xfrm rot="-682388">
                <a:off x="1219" y="2965"/>
                <a:ext cx="86"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374" name="Rectangle 62"/>
              <p:cNvSpPr>
                <a:spLocks noChangeArrowheads="1"/>
              </p:cNvSpPr>
              <p:nvPr userDrawn="1"/>
            </p:nvSpPr>
            <p:spPr bwMode="ltGray">
              <a:xfrm rot="-480400">
                <a:off x="1220" y="2991"/>
                <a:ext cx="86"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375" name="Rectangle 63"/>
              <p:cNvSpPr>
                <a:spLocks noChangeArrowheads="1"/>
              </p:cNvSpPr>
              <p:nvPr userDrawn="1"/>
            </p:nvSpPr>
            <p:spPr bwMode="ltGray">
              <a:xfrm rot="-480400">
                <a:off x="1220" y="3015"/>
                <a:ext cx="86"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376" name="Rectangle 64"/>
              <p:cNvSpPr>
                <a:spLocks noChangeArrowheads="1"/>
              </p:cNvSpPr>
              <p:nvPr userDrawn="1"/>
            </p:nvSpPr>
            <p:spPr bwMode="ltGray">
              <a:xfrm rot="-270546">
                <a:off x="1219" y="3041"/>
                <a:ext cx="81"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377" name="Rectangle 65"/>
              <p:cNvSpPr>
                <a:spLocks noChangeArrowheads="1"/>
              </p:cNvSpPr>
              <p:nvPr userDrawn="1"/>
            </p:nvSpPr>
            <p:spPr bwMode="ltGray">
              <a:xfrm rot="-1132286">
                <a:off x="1207" y="2843"/>
                <a:ext cx="86"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378" name="Rectangle 66"/>
              <p:cNvSpPr>
                <a:spLocks noChangeArrowheads="1"/>
              </p:cNvSpPr>
              <p:nvPr userDrawn="1"/>
            </p:nvSpPr>
            <p:spPr bwMode="ltGray">
              <a:xfrm rot="-969272">
                <a:off x="1213" y="2864"/>
                <a:ext cx="86"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379" name="Rectangle 67"/>
              <p:cNvSpPr>
                <a:spLocks noChangeArrowheads="1"/>
              </p:cNvSpPr>
              <p:nvPr userDrawn="1"/>
            </p:nvSpPr>
            <p:spPr bwMode="ltGray">
              <a:xfrm rot="-969272">
                <a:off x="1216" y="2888"/>
                <a:ext cx="86"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380" name="Rectangle 68"/>
              <p:cNvSpPr>
                <a:spLocks noChangeArrowheads="1"/>
              </p:cNvSpPr>
              <p:nvPr userDrawn="1"/>
            </p:nvSpPr>
            <p:spPr bwMode="ltGray">
              <a:xfrm rot="-806259">
                <a:off x="1219" y="2915"/>
                <a:ext cx="86"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381" name="Rectangle 69"/>
              <p:cNvSpPr>
                <a:spLocks noChangeArrowheads="1"/>
              </p:cNvSpPr>
              <p:nvPr userDrawn="1"/>
            </p:nvSpPr>
            <p:spPr bwMode="ltGray">
              <a:xfrm rot="-1543941">
                <a:off x="1165" y="2727"/>
                <a:ext cx="86"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382" name="Rectangle 70"/>
              <p:cNvSpPr>
                <a:spLocks noChangeArrowheads="1"/>
              </p:cNvSpPr>
              <p:nvPr userDrawn="1"/>
            </p:nvSpPr>
            <p:spPr bwMode="ltGray">
              <a:xfrm rot="-1341953">
                <a:off x="1176" y="2752"/>
                <a:ext cx="86"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383" name="Rectangle 71"/>
              <p:cNvSpPr>
                <a:spLocks noChangeArrowheads="1"/>
              </p:cNvSpPr>
              <p:nvPr userDrawn="1"/>
            </p:nvSpPr>
            <p:spPr bwMode="ltGray">
              <a:xfrm rot="-1341953">
                <a:off x="1184" y="2775"/>
                <a:ext cx="86"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384" name="Rectangle 72"/>
              <p:cNvSpPr>
                <a:spLocks noChangeArrowheads="1"/>
              </p:cNvSpPr>
              <p:nvPr userDrawn="1"/>
            </p:nvSpPr>
            <p:spPr bwMode="ltGray">
              <a:xfrm rot="-1341953">
                <a:off x="1194" y="2795"/>
                <a:ext cx="86"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385" name="Rectangle 73"/>
              <p:cNvSpPr>
                <a:spLocks noChangeArrowheads="1"/>
              </p:cNvSpPr>
              <p:nvPr userDrawn="1"/>
            </p:nvSpPr>
            <p:spPr bwMode="ltGray">
              <a:xfrm rot="-1928746">
                <a:off x="1101" y="2628"/>
                <a:ext cx="86"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386" name="Rectangle 74"/>
              <p:cNvSpPr>
                <a:spLocks noChangeArrowheads="1"/>
              </p:cNvSpPr>
              <p:nvPr userDrawn="1"/>
            </p:nvSpPr>
            <p:spPr bwMode="ltGray">
              <a:xfrm rot="-1844175">
                <a:off x="1114" y="2645"/>
                <a:ext cx="86"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387" name="Rectangle 75"/>
              <p:cNvSpPr>
                <a:spLocks noChangeArrowheads="1"/>
              </p:cNvSpPr>
              <p:nvPr userDrawn="1"/>
            </p:nvSpPr>
            <p:spPr bwMode="ltGray">
              <a:xfrm rot="-1752383">
                <a:off x="1129" y="2667"/>
                <a:ext cx="86"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388" name="Rectangle 76"/>
              <p:cNvSpPr>
                <a:spLocks noChangeArrowheads="1"/>
              </p:cNvSpPr>
              <p:nvPr userDrawn="1"/>
            </p:nvSpPr>
            <p:spPr bwMode="ltGray">
              <a:xfrm rot="-1752383">
                <a:off x="1142" y="2684"/>
                <a:ext cx="86"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389" name="Rectangle 77"/>
              <p:cNvSpPr>
                <a:spLocks noChangeArrowheads="1"/>
              </p:cNvSpPr>
              <p:nvPr userDrawn="1"/>
            </p:nvSpPr>
            <p:spPr bwMode="ltGray">
              <a:xfrm rot="-2466736">
                <a:off x="1014" y="2538"/>
                <a:ext cx="86"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390" name="Rectangle 78"/>
              <p:cNvSpPr>
                <a:spLocks noChangeArrowheads="1"/>
              </p:cNvSpPr>
              <p:nvPr userDrawn="1"/>
            </p:nvSpPr>
            <p:spPr bwMode="ltGray">
              <a:xfrm rot="-2466736">
                <a:off x="1035" y="2557"/>
                <a:ext cx="86"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391" name="Rectangle 79"/>
              <p:cNvSpPr>
                <a:spLocks noChangeArrowheads="1"/>
              </p:cNvSpPr>
              <p:nvPr userDrawn="1"/>
            </p:nvSpPr>
            <p:spPr bwMode="ltGray">
              <a:xfrm rot="-2466736">
                <a:off x="1050" y="2574"/>
                <a:ext cx="86"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392" name="Rectangle 80"/>
              <p:cNvSpPr>
                <a:spLocks noChangeArrowheads="1"/>
              </p:cNvSpPr>
              <p:nvPr userDrawn="1"/>
            </p:nvSpPr>
            <p:spPr bwMode="ltGray">
              <a:xfrm rot="-2342866">
                <a:off x="1068" y="2590"/>
                <a:ext cx="86"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393" name="Freeform 81"/>
              <p:cNvSpPr>
                <a:spLocks/>
              </p:cNvSpPr>
              <p:nvPr userDrawn="1"/>
            </p:nvSpPr>
            <p:spPr bwMode="ltGray">
              <a:xfrm>
                <a:off x="486" y="2563"/>
                <a:ext cx="180" cy="151"/>
              </a:xfrm>
              <a:custGeom>
                <a:avLst/>
                <a:gdLst/>
                <a:ahLst/>
                <a:cxnLst>
                  <a:cxn ang="0">
                    <a:pos x="0" y="144"/>
                  </a:cxn>
                  <a:cxn ang="0">
                    <a:pos x="28" y="147"/>
                  </a:cxn>
                  <a:cxn ang="0">
                    <a:pos x="64" y="46"/>
                  </a:cxn>
                  <a:cxn ang="0">
                    <a:pos x="94" y="151"/>
                  </a:cxn>
                  <a:cxn ang="0">
                    <a:pos x="129" y="151"/>
                  </a:cxn>
                  <a:cxn ang="0">
                    <a:pos x="180" y="9"/>
                  </a:cxn>
                  <a:cxn ang="0">
                    <a:pos x="148" y="10"/>
                  </a:cxn>
                  <a:cxn ang="0">
                    <a:pos x="112" y="112"/>
                  </a:cxn>
                  <a:cxn ang="0">
                    <a:pos x="79" y="0"/>
                  </a:cxn>
                  <a:cxn ang="0">
                    <a:pos x="48" y="0"/>
                  </a:cxn>
                  <a:cxn ang="0">
                    <a:pos x="0" y="144"/>
                  </a:cxn>
                </a:cxnLst>
                <a:rect l="0" t="0" r="r" b="b"/>
                <a:pathLst>
                  <a:path w="180" h="151">
                    <a:moveTo>
                      <a:pt x="0" y="144"/>
                    </a:moveTo>
                    <a:lnTo>
                      <a:pt x="28" y="147"/>
                    </a:lnTo>
                    <a:lnTo>
                      <a:pt x="64" y="46"/>
                    </a:lnTo>
                    <a:lnTo>
                      <a:pt x="94" y="151"/>
                    </a:lnTo>
                    <a:lnTo>
                      <a:pt x="129" y="151"/>
                    </a:lnTo>
                    <a:lnTo>
                      <a:pt x="180" y="9"/>
                    </a:lnTo>
                    <a:lnTo>
                      <a:pt x="148" y="10"/>
                    </a:lnTo>
                    <a:lnTo>
                      <a:pt x="112" y="112"/>
                    </a:lnTo>
                    <a:lnTo>
                      <a:pt x="79" y="0"/>
                    </a:lnTo>
                    <a:lnTo>
                      <a:pt x="48" y="0"/>
                    </a:lnTo>
                    <a:lnTo>
                      <a:pt x="0" y="144"/>
                    </a:lnTo>
                    <a:close/>
                  </a:path>
                </a:pathLst>
              </a:custGeom>
              <a:solidFill>
                <a:schemeClr val="bg2"/>
              </a:solidFill>
              <a:ln w="9525">
                <a:noFill/>
                <a:round/>
                <a:headEnd/>
                <a:tailEnd/>
              </a:ln>
              <a:effectLst/>
            </p:spPr>
            <p:txBody>
              <a:bodyPr/>
              <a:lstStyle/>
              <a:p>
                <a:pPr>
                  <a:defRPr/>
                </a:pPr>
                <a:endParaRPr lang="ru-RU"/>
              </a:p>
            </p:txBody>
          </p:sp>
          <p:sp>
            <p:nvSpPr>
              <p:cNvPr id="13394" name="Rectangle 82"/>
              <p:cNvSpPr>
                <a:spLocks noChangeArrowheads="1"/>
              </p:cNvSpPr>
              <p:nvPr userDrawn="1"/>
            </p:nvSpPr>
            <p:spPr bwMode="ltGray">
              <a:xfrm rot="6575641">
                <a:off x="-217" y="3138"/>
                <a:ext cx="1226"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395" name="Rectangle 83"/>
              <p:cNvSpPr>
                <a:spLocks noChangeArrowheads="1"/>
              </p:cNvSpPr>
              <p:nvPr userDrawn="1"/>
            </p:nvSpPr>
            <p:spPr bwMode="ltGray">
              <a:xfrm rot="238799">
                <a:off x="4" y="3146"/>
                <a:ext cx="1031"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396" name="Rectangle 84"/>
              <p:cNvSpPr>
                <a:spLocks noChangeArrowheads="1"/>
              </p:cNvSpPr>
              <p:nvPr userDrawn="1"/>
            </p:nvSpPr>
            <p:spPr bwMode="ltGray">
              <a:xfrm rot="-2957028">
                <a:off x="907" y="2472"/>
                <a:ext cx="81"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397" name="Rectangle 85"/>
              <p:cNvSpPr>
                <a:spLocks noChangeArrowheads="1"/>
              </p:cNvSpPr>
              <p:nvPr userDrawn="1"/>
            </p:nvSpPr>
            <p:spPr bwMode="ltGray">
              <a:xfrm rot="-2957028">
                <a:off x="930" y="2486"/>
                <a:ext cx="81"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398" name="Rectangle 86"/>
              <p:cNvSpPr>
                <a:spLocks noChangeArrowheads="1"/>
              </p:cNvSpPr>
              <p:nvPr userDrawn="1"/>
            </p:nvSpPr>
            <p:spPr bwMode="ltGray">
              <a:xfrm rot="-2957028">
                <a:off x="954" y="2497"/>
                <a:ext cx="86"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399" name="Rectangle 87"/>
              <p:cNvSpPr>
                <a:spLocks noChangeArrowheads="1"/>
              </p:cNvSpPr>
              <p:nvPr userDrawn="1"/>
            </p:nvSpPr>
            <p:spPr bwMode="ltGray">
              <a:xfrm rot="-2661033">
                <a:off x="974" y="2509"/>
                <a:ext cx="86"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400" name="Rectangle 88"/>
              <p:cNvSpPr>
                <a:spLocks noChangeArrowheads="1"/>
              </p:cNvSpPr>
              <p:nvPr userDrawn="1"/>
            </p:nvSpPr>
            <p:spPr bwMode="ltGray">
              <a:xfrm rot="-3638503">
                <a:off x="788" y="2426"/>
                <a:ext cx="75"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401" name="Rectangle 89"/>
              <p:cNvSpPr>
                <a:spLocks noChangeArrowheads="1"/>
              </p:cNvSpPr>
              <p:nvPr userDrawn="1"/>
            </p:nvSpPr>
            <p:spPr bwMode="ltGray">
              <a:xfrm rot="-3638503">
                <a:off x="815" y="2434"/>
                <a:ext cx="75"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402" name="Rectangle 90"/>
              <p:cNvSpPr>
                <a:spLocks noChangeArrowheads="1"/>
              </p:cNvSpPr>
              <p:nvPr userDrawn="1"/>
            </p:nvSpPr>
            <p:spPr bwMode="ltGray">
              <a:xfrm rot="-3514633">
                <a:off x="837" y="2440"/>
                <a:ext cx="81"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403" name="Rectangle 91"/>
              <p:cNvSpPr>
                <a:spLocks noChangeArrowheads="1"/>
              </p:cNvSpPr>
              <p:nvPr userDrawn="1"/>
            </p:nvSpPr>
            <p:spPr bwMode="ltGray">
              <a:xfrm rot="-3220799">
                <a:off x="862" y="2452"/>
                <a:ext cx="81"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404" name="Rectangle 92"/>
              <p:cNvSpPr>
                <a:spLocks noChangeArrowheads="1"/>
              </p:cNvSpPr>
              <p:nvPr userDrawn="1"/>
            </p:nvSpPr>
            <p:spPr bwMode="ltGray">
              <a:xfrm rot="-4338250">
                <a:off x="649" y="2396"/>
                <a:ext cx="75"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405" name="Rectangle 93"/>
              <p:cNvSpPr>
                <a:spLocks noChangeArrowheads="1"/>
              </p:cNvSpPr>
              <p:nvPr userDrawn="1"/>
            </p:nvSpPr>
            <p:spPr bwMode="ltGray">
              <a:xfrm rot="-4250359">
                <a:off x="677" y="2402"/>
                <a:ext cx="75"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406" name="Rectangle 94"/>
              <p:cNvSpPr>
                <a:spLocks noChangeArrowheads="1"/>
              </p:cNvSpPr>
              <p:nvPr userDrawn="1"/>
            </p:nvSpPr>
            <p:spPr bwMode="ltGray">
              <a:xfrm rot="-4250359">
                <a:off x="708" y="2406"/>
                <a:ext cx="75"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407" name="Rectangle 95"/>
              <p:cNvSpPr>
                <a:spLocks noChangeArrowheads="1"/>
              </p:cNvSpPr>
              <p:nvPr userDrawn="1"/>
            </p:nvSpPr>
            <p:spPr bwMode="ltGray">
              <a:xfrm rot="-3989246">
                <a:off x="738" y="2410"/>
                <a:ext cx="75"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408" name="Rectangle 96"/>
              <p:cNvSpPr>
                <a:spLocks noChangeArrowheads="1"/>
              </p:cNvSpPr>
              <p:nvPr userDrawn="1"/>
            </p:nvSpPr>
            <p:spPr bwMode="ltGray">
              <a:xfrm rot="-4862215">
                <a:off x="503" y="2394"/>
                <a:ext cx="69"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409" name="Rectangle 97"/>
              <p:cNvSpPr>
                <a:spLocks noChangeArrowheads="1"/>
              </p:cNvSpPr>
              <p:nvPr userDrawn="1"/>
            </p:nvSpPr>
            <p:spPr bwMode="ltGray">
              <a:xfrm rot="-4673370">
                <a:off x="534" y="2392"/>
                <a:ext cx="75"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410" name="Rectangle 98"/>
              <p:cNvSpPr>
                <a:spLocks noChangeArrowheads="1"/>
              </p:cNvSpPr>
              <p:nvPr userDrawn="1"/>
            </p:nvSpPr>
            <p:spPr bwMode="ltGray">
              <a:xfrm rot="-4646721">
                <a:off x="563" y="2390"/>
                <a:ext cx="75"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411" name="Rectangle 99"/>
              <p:cNvSpPr>
                <a:spLocks noChangeArrowheads="1"/>
              </p:cNvSpPr>
              <p:nvPr userDrawn="1"/>
            </p:nvSpPr>
            <p:spPr bwMode="ltGray">
              <a:xfrm rot="-4580623">
                <a:off x="595" y="2390"/>
                <a:ext cx="75"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412" name="Rectangle 100"/>
              <p:cNvSpPr>
                <a:spLocks noChangeArrowheads="1"/>
              </p:cNvSpPr>
              <p:nvPr userDrawn="1"/>
            </p:nvSpPr>
            <p:spPr bwMode="ltGray">
              <a:xfrm rot="-5195129">
                <a:off x="355" y="2414"/>
                <a:ext cx="69"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413" name="Rectangle 101"/>
              <p:cNvSpPr>
                <a:spLocks noChangeArrowheads="1"/>
              </p:cNvSpPr>
              <p:nvPr userDrawn="1"/>
            </p:nvSpPr>
            <p:spPr bwMode="ltGray">
              <a:xfrm rot="-5360484">
                <a:off x="385" y="2408"/>
                <a:ext cx="69"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414" name="Rectangle 102"/>
              <p:cNvSpPr>
                <a:spLocks noChangeArrowheads="1"/>
              </p:cNvSpPr>
              <p:nvPr userDrawn="1"/>
            </p:nvSpPr>
            <p:spPr bwMode="ltGray">
              <a:xfrm rot="-5288939">
                <a:off x="419" y="2404"/>
                <a:ext cx="69"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415" name="Rectangle 103"/>
              <p:cNvSpPr>
                <a:spLocks noChangeArrowheads="1"/>
              </p:cNvSpPr>
              <p:nvPr userDrawn="1"/>
            </p:nvSpPr>
            <p:spPr bwMode="ltGray">
              <a:xfrm rot="-5164854">
                <a:off x="449" y="2400"/>
                <a:ext cx="69"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416" name="Rectangle 104"/>
              <p:cNvSpPr>
                <a:spLocks noChangeArrowheads="1"/>
              </p:cNvSpPr>
              <p:nvPr userDrawn="1"/>
            </p:nvSpPr>
            <p:spPr bwMode="ltGray">
              <a:xfrm rot="-6132163">
                <a:off x="206" y="2458"/>
                <a:ext cx="63"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417" name="Rectangle 105"/>
              <p:cNvSpPr>
                <a:spLocks noChangeArrowheads="1"/>
              </p:cNvSpPr>
              <p:nvPr userDrawn="1"/>
            </p:nvSpPr>
            <p:spPr bwMode="ltGray">
              <a:xfrm rot="-6220433">
                <a:off x="237" y="2448"/>
                <a:ext cx="63"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418" name="Rectangle 106"/>
              <p:cNvSpPr>
                <a:spLocks noChangeArrowheads="1"/>
              </p:cNvSpPr>
              <p:nvPr userDrawn="1"/>
            </p:nvSpPr>
            <p:spPr bwMode="ltGray">
              <a:xfrm rot="-6110943">
                <a:off x="266" y="2438"/>
                <a:ext cx="63"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419" name="Rectangle 107"/>
              <p:cNvSpPr>
                <a:spLocks noChangeArrowheads="1"/>
              </p:cNvSpPr>
              <p:nvPr userDrawn="1"/>
            </p:nvSpPr>
            <p:spPr bwMode="ltGray">
              <a:xfrm rot="-5919570">
                <a:off x="293" y="2426"/>
                <a:ext cx="69"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420" name="Rectangle 108"/>
              <p:cNvSpPr>
                <a:spLocks noChangeArrowheads="1"/>
              </p:cNvSpPr>
              <p:nvPr userDrawn="1"/>
            </p:nvSpPr>
            <p:spPr bwMode="ltGray">
              <a:xfrm rot="-7376291">
                <a:off x="6" y="2548"/>
                <a:ext cx="63"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421" name="Rectangle 109"/>
              <p:cNvSpPr>
                <a:spLocks noChangeArrowheads="1"/>
              </p:cNvSpPr>
              <p:nvPr userDrawn="1"/>
            </p:nvSpPr>
            <p:spPr bwMode="ltGray">
              <a:xfrm rot="-7168347">
                <a:off x="65" y="2516"/>
                <a:ext cx="63"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422" name="Rectangle 110"/>
              <p:cNvSpPr>
                <a:spLocks noChangeArrowheads="1"/>
              </p:cNvSpPr>
              <p:nvPr userDrawn="1"/>
            </p:nvSpPr>
            <p:spPr bwMode="ltGray">
              <a:xfrm rot="-6802416">
                <a:off x="92" y="2502"/>
                <a:ext cx="63"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423" name="Rectangle 111"/>
              <p:cNvSpPr>
                <a:spLocks noChangeArrowheads="1"/>
              </p:cNvSpPr>
              <p:nvPr userDrawn="1"/>
            </p:nvSpPr>
            <p:spPr bwMode="ltGray">
              <a:xfrm rot="-6802416">
                <a:off x="119" y="2492"/>
                <a:ext cx="63"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424" name="Rectangle 112"/>
              <p:cNvSpPr>
                <a:spLocks noChangeArrowheads="1"/>
              </p:cNvSpPr>
              <p:nvPr userDrawn="1"/>
            </p:nvSpPr>
            <p:spPr bwMode="ltGray">
              <a:xfrm rot="-6457704">
                <a:off x="150" y="2478"/>
                <a:ext cx="63"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425" name="Rectangle 113"/>
              <p:cNvSpPr>
                <a:spLocks noChangeArrowheads="1"/>
              </p:cNvSpPr>
              <p:nvPr userDrawn="1"/>
            </p:nvSpPr>
            <p:spPr bwMode="ltGray">
              <a:xfrm rot="-1876771">
                <a:off x="0" y="3363"/>
                <a:ext cx="75"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426" name="Rectangle 114"/>
              <p:cNvSpPr>
                <a:spLocks noChangeArrowheads="1"/>
              </p:cNvSpPr>
              <p:nvPr userDrawn="1"/>
            </p:nvSpPr>
            <p:spPr bwMode="ltGray">
              <a:xfrm rot="3283992">
                <a:off x="511" y="3478"/>
                <a:ext cx="242"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427" name="Rectangle 115"/>
              <p:cNvSpPr>
                <a:spLocks noChangeArrowheads="1"/>
              </p:cNvSpPr>
              <p:nvPr userDrawn="1"/>
            </p:nvSpPr>
            <p:spPr bwMode="ltGray">
              <a:xfrm rot="3283992">
                <a:off x="35" y="2798"/>
                <a:ext cx="242"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428" name="Rectangle 116"/>
              <p:cNvSpPr>
                <a:spLocks noChangeArrowheads="1"/>
              </p:cNvSpPr>
              <p:nvPr userDrawn="1"/>
            </p:nvSpPr>
            <p:spPr bwMode="ltGray">
              <a:xfrm rot="-1876771">
                <a:off x="700" y="2851"/>
                <a:ext cx="317"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429" name="Rectangle 117"/>
              <p:cNvSpPr>
                <a:spLocks noChangeArrowheads="1"/>
              </p:cNvSpPr>
              <p:nvPr userDrawn="1"/>
            </p:nvSpPr>
            <p:spPr bwMode="ltGray">
              <a:xfrm rot="5908516">
                <a:off x="200" y="3915"/>
                <a:ext cx="138"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430" name="Rectangle 118"/>
              <p:cNvSpPr>
                <a:spLocks noChangeArrowheads="1"/>
              </p:cNvSpPr>
              <p:nvPr userDrawn="1"/>
            </p:nvSpPr>
            <p:spPr bwMode="ltGray">
              <a:xfrm rot="6683973">
                <a:off x="45" y="3915"/>
                <a:ext cx="144"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431" name="Rectangle 119"/>
              <p:cNvSpPr>
                <a:spLocks noChangeArrowheads="1"/>
              </p:cNvSpPr>
              <p:nvPr userDrawn="1"/>
            </p:nvSpPr>
            <p:spPr bwMode="ltGray">
              <a:xfrm rot="5245609">
                <a:off x="361" y="3893"/>
                <a:ext cx="132"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432" name="Rectangle 120"/>
              <p:cNvSpPr>
                <a:spLocks noChangeArrowheads="1"/>
              </p:cNvSpPr>
              <p:nvPr userDrawn="1"/>
            </p:nvSpPr>
            <p:spPr bwMode="ltGray">
              <a:xfrm rot="4500520">
                <a:off x="522" y="3847"/>
                <a:ext cx="132"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433" name="Rectangle 121"/>
              <p:cNvSpPr>
                <a:spLocks noChangeArrowheads="1"/>
              </p:cNvSpPr>
              <p:nvPr userDrawn="1"/>
            </p:nvSpPr>
            <p:spPr bwMode="ltGray">
              <a:xfrm rot="3805227">
                <a:off x="670" y="3778"/>
                <a:ext cx="132"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434" name="Rectangle 122"/>
              <p:cNvSpPr>
                <a:spLocks noChangeArrowheads="1"/>
              </p:cNvSpPr>
              <p:nvPr userDrawn="1"/>
            </p:nvSpPr>
            <p:spPr bwMode="ltGray">
              <a:xfrm rot="3060138">
                <a:off x="813" y="3688"/>
                <a:ext cx="132"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435" name="Rectangle 123"/>
              <p:cNvSpPr>
                <a:spLocks noChangeArrowheads="1"/>
              </p:cNvSpPr>
              <p:nvPr userDrawn="1"/>
            </p:nvSpPr>
            <p:spPr bwMode="ltGray">
              <a:xfrm rot="2090281">
                <a:off x="938" y="3582"/>
                <a:ext cx="132"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436" name="Rectangle 124"/>
              <p:cNvSpPr>
                <a:spLocks noChangeArrowheads="1"/>
              </p:cNvSpPr>
              <p:nvPr userDrawn="1"/>
            </p:nvSpPr>
            <p:spPr bwMode="ltGray">
              <a:xfrm rot="-7168347">
                <a:off x="-18" y="2506"/>
                <a:ext cx="132"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437" name="Rectangle 125"/>
              <p:cNvSpPr>
                <a:spLocks noChangeArrowheads="1"/>
              </p:cNvSpPr>
              <p:nvPr userDrawn="1"/>
            </p:nvSpPr>
            <p:spPr bwMode="ltGray">
              <a:xfrm rot="-6406501">
                <a:off x="136" y="2433"/>
                <a:ext cx="132"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438" name="Rectangle 126"/>
              <p:cNvSpPr>
                <a:spLocks noChangeArrowheads="1"/>
              </p:cNvSpPr>
              <p:nvPr userDrawn="1"/>
            </p:nvSpPr>
            <p:spPr bwMode="ltGray">
              <a:xfrm rot="-4970620">
                <a:off x="447" y="2364"/>
                <a:ext cx="138"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439" name="Rectangle 127"/>
              <p:cNvSpPr>
                <a:spLocks noChangeArrowheads="1"/>
              </p:cNvSpPr>
              <p:nvPr userDrawn="1"/>
            </p:nvSpPr>
            <p:spPr bwMode="ltGray">
              <a:xfrm rot="-4298502">
                <a:off x="597" y="2360"/>
                <a:ext cx="150"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440" name="Rectangle 128"/>
              <p:cNvSpPr>
                <a:spLocks noChangeArrowheads="1"/>
              </p:cNvSpPr>
              <p:nvPr userDrawn="1"/>
            </p:nvSpPr>
            <p:spPr bwMode="ltGray">
              <a:xfrm rot="-3676305">
                <a:off x="739" y="2386"/>
                <a:ext cx="155"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441" name="Rectangle 129"/>
              <p:cNvSpPr>
                <a:spLocks noChangeArrowheads="1"/>
              </p:cNvSpPr>
              <p:nvPr userDrawn="1"/>
            </p:nvSpPr>
            <p:spPr bwMode="ltGray">
              <a:xfrm rot="-3188616">
                <a:off x="869" y="2430"/>
                <a:ext cx="167"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442" name="Rectangle 130"/>
              <p:cNvSpPr>
                <a:spLocks noChangeArrowheads="1"/>
              </p:cNvSpPr>
              <p:nvPr userDrawn="1"/>
            </p:nvSpPr>
            <p:spPr bwMode="ltGray">
              <a:xfrm rot="-2610246">
                <a:off x="984" y="2497"/>
                <a:ext cx="167"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443" name="Rectangle 131"/>
              <p:cNvSpPr>
                <a:spLocks noChangeArrowheads="1"/>
              </p:cNvSpPr>
              <p:nvPr userDrawn="1"/>
            </p:nvSpPr>
            <p:spPr bwMode="ltGray">
              <a:xfrm rot="-2190008">
                <a:off x="1075" y="2585"/>
                <a:ext cx="173"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444" name="Rectangle 132"/>
              <p:cNvSpPr>
                <a:spLocks noChangeArrowheads="1"/>
              </p:cNvSpPr>
              <p:nvPr userDrawn="1"/>
            </p:nvSpPr>
            <p:spPr bwMode="ltGray">
              <a:xfrm rot="-1728558">
                <a:off x="1147" y="2688"/>
                <a:ext cx="167"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445" name="Rectangle 133"/>
              <p:cNvSpPr>
                <a:spLocks noChangeArrowheads="1"/>
              </p:cNvSpPr>
              <p:nvPr userDrawn="1"/>
            </p:nvSpPr>
            <p:spPr bwMode="ltGray">
              <a:xfrm rot="-1172118">
                <a:off x="1198" y="2805"/>
                <a:ext cx="167"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446" name="Rectangle 134"/>
              <p:cNvSpPr>
                <a:spLocks noChangeArrowheads="1"/>
              </p:cNvSpPr>
              <p:nvPr userDrawn="1"/>
            </p:nvSpPr>
            <p:spPr bwMode="ltGray">
              <a:xfrm rot="-753845">
                <a:off x="1218" y="2930"/>
                <a:ext cx="167"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447" name="Rectangle 135"/>
              <p:cNvSpPr>
                <a:spLocks noChangeArrowheads="1"/>
              </p:cNvSpPr>
              <p:nvPr userDrawn="1"/>
            </p:nvSpPr>
            <p:spPr bwMode="ltGray">
              <a:xfrm rot="-287823">
                <a:off x="1213" y="3066"/>
                <a:ext cx="167"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448" name="Rectangle 136"/>
              <p:cNvSpPr>
                <a:spLocks noChangeArrowheads="1"/>
              </p:cNvSpPr>
              <p:nvPr userDrawn="1"/>
            </p:nvSpPr>
            <p:spPr bwMode="ltGray">
              <a:xfrm rot="696741">
                <a:off x="1126" y="3337"/>
                <a:ext cx="150"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449" name="Rectangle 137"/>
              <p:cNvSpPr>
                <a:spLocks noChangeArrowheads="1"/>
              </p:cNvSpPr>
              <p:nvPr userDrawn="1"/>
            </p:nvSpPr>
            <p:spPr bwMode="ltGray">
              <a:xfrm rot="1529990">
                <a:off x="1041" y="3465"/>
                <a:ext cx="140"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450" name="Freeform 138"/>
              <p:cNvSpPr>
                <a:spLocks/>
              </p:cNvSpPr>
              <p:nvPr userDrawn="1"/>
            </p:nvSpPr>
            <p:spPr bwMode="ltGray">
              <a:xfrm>
                <a:off x="850" y="3136"/>
                <a:ext cx="204" cy="120"/>
              </a:xfrm>
              <a:custGeom>
                <a:avLst/>
                <a:gdLst/>
                <a:ahLst/>
                <a:cxnLst>
                  <a:cxn ang="0">
                    <a:pos x="168" y="120"/>
                  </a:cxn>
                  <a:cxn ang="0">
                    <a:pos x="204" y="12"/>
                  </a:cxn>
                  <a:cxn ang="0">
                    <a:pos x="42" y="0"/>
                  </a:cxn>
                  <a:cxn ang="0">
                    <a:pos x="0" y="108"/>
                  </a:cxn>
                  <a:cxn ang="0">
                    <a:pos x="30" y="114"/>
                  </a:cxn>
                  <a:cxn ang="0">
                    <a:pos x="60" y="30"/>
                  </a:cxn>
                  <a:cxn ang="0">
                    <a:pos x="102" y="36"/>
                  </a:cxn>
                  <a:cxn ang="0">
                    <a:pos x="78" y="108"/>
                  </a:cxn>
                  <a:cxn ang="0">
                    <a:pos x="102" y="108"/>
                  </a:cxn>
                  <a:cxn ang="0">
                    <a:pos x="132" y="36"/>
                  </a:cxn>
                  <a:cxn ang="0">
                    <a:pos x="162" y="36"/>
                  </a:cxn>
                  <a:cxn ang="0">
                    <a:pos x="138" y="114"/>
                  </a:cxn>
                  <a:cxn ang="0">
                    <a:pos x="168" y="120"/>
                  </a:cxn>
                </a:cxnLst>
                <a:rect l="0" t="0" r="r" b="b"/>
                <a:pathLst>
                  <a:path w="204" h="120">
                    <a:moveTo>
                      <a:pt x="168" y="120"/>
                    </a:moveTo>
                    <a:lnTo>
                      <a:pt x="204" y="12"/>
                    </a:lnTo>
                    <a:lnTo>
                      <a:pt x="42" y="0"/>
                    </a:lnTo>
                    <a:lnTo>
                      <a:pt x="0" y="108"/>
                    </a:lnTo>
                    <a:lnTo>
                      <a:pt x="30" y="114"/>
                    </a:lnTo>
                    <a:lnTo>
                      <a:pt x="60" y="30"/>
                    </a:lnTo>
                    <a:lnTo>
                      <a:pt x="102" y="36"/>
                    </a:lnTo>
                    <a:lnTo>
                      <a:pt x="78" y="108"/>
                    </a:lnTo>
                    <a:lnTo>
                      <a:pt x="102" y="108"/>
                    </a:lnTo>
                    <a:lnTo>
                      <a:pt x="132" y="36"/>
                    </a:lnTo>
                    <a:lnTo>
                      <a:pt x="162" y="36"/>
                    </a:lnTo>
                    <a:lnTo>
                      <a:pt x="138" y="114"/>
                    </a:lnTo>
                    <a:lnTo>
                      <a:pt x="168" y="120"/>
                    </a:lnTo>
                    <a:close/>
                  </a:path>
                </a:pathLst>
              </a:custGeom>
              <a:solidFill>
                <a:schemeClr val="bg2"/>
              </a:solidFill>
              <a:ln w="9525">
                <a:noFill/>
                <a:round/>
                <a:headEnd/>
                <a:tailEnd/>
              </a:ln>
            </p:spPr>
            <p:txBody>
              <a:bodyPr/>
              <a:lstStyle/>
              <a:p>
                <a:pPr>
                  <a:defRPr/>
                </a:pPr>
                <a:endParaRPr lang="ru-RU"/>
              </a:p>
            </p:txBody>
          </p:sp>
          <p:sp>
            <p:nvSpPr>
              <p:cNvPr id="13451" name="Freeform 139"/>
              <p:cNvSpPr>
                <a:spLocks/>
              </p:cNvSpPr>
              <p:nvPr userDrawn="1"/>
            </p:nvSpPr>
            <p:spPr bwMode="ltGray">
              <a:xfrm>
                <a:off x="19" y="2722"/>
                <a:ext cx="90" cy="78"/>
              </a:xfrm>
              <a:custGeom>
                <a:avLst/>
                <a:gdLst/>
                <a:ahLst/>
                <a:cxnLst>
                  <a:cxn ang="0">
                    <a:pos x="66" y="36"/>
                  </a:cxn>
                  <a:cxn ang="0">
                    <a:pos x="66" y="36"/>
                  </a:cxn>
                  <a:cxn ang="0">
                    <a:pos x="18" y="24"/>
                  </a:cxn>
                  <a:cxn ang="0">
                    <a:pos x="0" y="30"/>
                  </a:cxn>
                  <a:cxn ang="0">
                    <a:pos x="36" y="78"/>
                  </a:cxn>
                  <a:cxn ang="0">
                    <a:pos x="48" y="72"/>
                  </a:cxn>
                  <a:cxn ang="0">
                    <a:pos x="24" y="36"/>
                  </a:cxn>
                  <a:cxn ang="0">
                    <a:pos x="24" y="36"/>
                  </a:cxn>
                  <a:cxn ang="0">
                    <a:pos x="72" y="54"/>
                  </a:cxn>
                  <a:cxn ang="0">
                    <a:pos x="90" y="42"/>
                  </a:cxn>
                  <a:cxn ang="0">
                    <a:pos x="54" y="0"/>
                  </a:cxn>
                  <a:cxn ang="0">
                    <a:pos x="42" y="6"/>
                  </a:cxn>
                  <a:cxn ang="0">
                    <a:pos x="66" y="36"/>
                  </a:cxn>
                </a:cxnLst>
                <a:rect l="0" t="0" r="r" b="b"/>
                <a:pathLst>
                  <a:path w="90" h="78">
                    <a:moveTo>
                      <a:pt x="66" y="36"/>
                    </a:moveTo>
                    <a:lnTo>
                      <a:pt x="66" y="36"/>
                    </a:lnTo>
                    <a:lnTo>
                      <a:pt x="18" y="24"/>
                    </a:lnTo>
                    <a:lnTo>
                      <a:pt x="0" y="30"/>
                    </a:lnTo>
                    <a:lnTo>
                      <a:pt x="36" y="78"/>
                    </a:lnTo>
                    <a:lnTo>
                      <a:pt x="48" y="72"/>
                    </a:lnTo>
                    <a:lnTo>
                      <a:pt x="24" y="36"/>
                    </a:lnTo>
                    <a:lnTo>
                      <a:pt x="24" y="36"/>
                    </a:lnTo>
                    <a:lnTo>
                      <a:pt x="72" y="54"/>
                    </a:lnTo>
                    <a:lnTo>
                      <a:pt x="90" y="42"/>
                    </a:lnTo>
                    <a:lnTo>
                      <a:pt x="54" y="0"/>
                    </a:lnTo>
                    <a:lnTo>
                      <a:pt x="42" y="6"/>
                    </a:lnTo>
                    <a:lnTo>
                      <a:pt x="66" y="36"/>
                    </a:lnTo>
                    <a:close/>
                  </a:path>
                </a:pathLst>
              </a:custGeom>
              <a:solidFill>
                <a:schemeClr val="bg2"/>
              </a:solidFill>
              <a:ln w="9525">
                <a:noFill/>
                <a:round/>
                <a:headEnd/>
                <a:tailEnd/>
              </a:ln>
            </p:spPr>
            <p:txBody>
              <a:bodyPr/>
              <a:lstStyle/>
              <a:p>
                <a:pPr>
                  <a:defRPr/>
                </a:pPr>
                <a:endParaRPr lang="ru-RU"/>
              </a:p>
            </p:txBody>
          </p:sp>
          <p:sp>
            <p:nvSpPr>
              <p:cNvPr id="13452" name="Freeform 140"/>
              <p:cNvSpPr>
                <a:spLocks/>
              </p:cNvSpPr>
              <p:nvPr userDrawn="1"/>
            </p:nvSpPr>
            <p:spPr bwMode="ltGray">
              <a:xfrm>
                <a:off x="97" y="2651"/>
                <a:ext cx="101" cy="89"/>
              </a:xfrm>
              <a:custGeom>
                <a:avLst/>
                <a:gdLst/>
                <a:ahLst/>
                <a:cxnLst>
                  <a:cxn ang="0">
                    <a:pos x="54" y="89"/>
                  </a:cxn>
                  <a:cxn ang="0">
                    <a:pos x="65" y="83"/>
                  </a:cxn>
                  <a:cxn ang="0">
                    <a:pos x="48" y="35"/>
                  </a:cxn>
                  <a:cxn ang="0">
                    <a:pos x="89" y="65"/>
                  </a:cxn>
                  <a:cxn ang="0">
                    <a:pos x="101" y="59"/>
                  </a:cxn>
                  <a:cxn ang="0">
                    <a:pos x="83" y="0"/>
                  </a:cxn>
                  <a:cxn ang="0">
                    <a:pos x="71" y="12"/>
                  </a:cxn>
                  <a:cxn ang="0">
                    <a:pos x="83" y="41"/>
                  </a:cxn>
                  <a:cxn ang="0">
                    <a:pos x="48" y="23"/>
                  </a:cxn>
                  <a:cxn ang="0">
                    <a:pos x="36" y="29"/>
                  </a:cxn>
                  <a:cxn ang="0">
                    <a:pos x="45" y="68"/>
                  </a:cxn>
                  <a:cxn ang="0">
                    <a:pos x="18" y="41"/>
                  </a:cxn>
                  <a:cxn ang="0">
                    <a:pos x="0" y="53"/>
                  </a:cxn>
                  <a:cxn ang="0">
                    <a:pos x="54" y="89"/>
                  </a:cxn>
                </a:cxnLst>
                <a:rect l="0" t="0" r="r" b="b"/>
                <a:pathLst>
                  <a:path w="101" h="89">
                    <a:moveTo>
                      <a:pt x="54" y="89"/>
                    </a:moveTo>
                    <a:lnTo>
                      <a:pt x="65" y="83"/>
                    </a:lnTo>
                    <a:lnTo>
                      <a:pt x="48" y="35"/>
                    </a:lnTo>
                    <a:lnTo>
                      <a:pt x="89" y="65"/>
                    </a:lnTo>
                    <a:lnTo>
                      <a:pt x="101" y="59"/>
                    </a:lnTo>
                    <a:lnTo>
                      <a:pt x="83" y="0"/>
                    </a:lnTo>
                    <a:lnTo>
                      <a:pt x="71" y="12"/>
                    </a:lnTo>
                    <a:lnTo>
                      <a:pt x="83" y="41"/>
                    </a:lnTo>
                    <a:lnTo>
                      <a:pt x="48" y="23"/>
                    </a:lnTo>
                    <a:lnTo>
                      <a:pt x="36" y="29"/>
                    </a:lnTo>
                    <a:lnTo>
                      <a:pt x="45" y="68"/>
                    </a:lnTo>
                    <a:lnTo>
                      <a:pt x="18" y="41"/>
                    </a:lnTo>
                    <a:lnTo>
                      <a:pt x="0" y="53"/>
                    </a:lnTo>
                    <a:lnTo>
                      <a:pt x="54" y="89"/>
                    </a:lnTo>
                    <a:close/>
                  </a:path>
                </a:pathLst>
              </a:custGeom>
              <a:solidFill>
                <a:schemeClr val="bg2"/>
              </a:solidFill>
              <a:ln w="9525">
                <a:noFill/>
                <a:round/>
                <a:headEnd/>
                <a:tailEnd/>
              </a:ln>
            </p:spPr>
            <p:txBody>
              <a:bodyPr/>
              <a:lstStyle/>
              <a:p>
                <a:pPr>
                  <a:defRPr/>
                </a:pPr>
                <a:endParaRPr lang="ru-RU"/>
              </a:p>
            </p:txBody>
          </p:sp>
          <p:sp>
            <p:nvSpPr>
              <p:cNvPr id="13453" name="Freeform 141"/>
              <p:cNvSpPr>
                <a:spLocks/>
              </p:cNvSpPr>
              <p:nvPr userDrawn="1"/>
            </p:nvSpPr>
            <p:spPr bwMode="ltGray">
              <a:xfrm>
                <a:off x="677" y="3502"/>
                <a:ext cx="83" cy="78"/>
              </a:xfrm>
              <a:custGeom>
                <a:avLst/>
                <a:gdLst/>
                <a:ahLst/>
                <a:cxnLst>
                  <a:cxn ang="0">
                    <a:pos x="36" y="78"/>
                  </a:cxn>
                  <a:cxn ang="0">
                    <a:pos x="83" y="48"/>
                  </a:cxn>
                  <a:cxn ang="0">
                    <a:pos x="54" y="0"/>
                  </a:cxn>
                  <a:cxn ang="0">
                    <a:pos x="0" y="30"/>
                  </a:cxn>
                  <a:cxn ang="0">
                    <a:pos x="6" y="36"/>
                  </a:cxn>
                  <a:cxn ang="0">
                    <a:pos x="42" y="18"/>
                  </a:cxn>
                  <a:cxn ang="0">
                    <a:pos x="54" y="30"/>
                  </a:cxn>
                  <a:cxn ang="0">
                    <a:pos x="24" y="48"/>
                  </a:cxn>
                  <a:cxn ang="0">
                    <a:pos x="30" y="54"/>
                  </a:cxn>
                  <a:cxn ang="0">
                    <a:pos x="60" y="36"/>
                  </a:cxn>
                  <a:cxn ang="0">
                    <a:pos x="66" y="48"/>
                  </a:cxn>
                  <a:cxn ang="0">
                    <a:pos x="30" y="66"/>
                  </a:cxn>
                  <a:cxn ang="0">
                    <a:pos x="36" y="78"/>
                  </a:cxn>
                </a:cxnLst>
                <a:rect l="0" t="0" r="r" b="b"/>
                <a:pathLst>
                  <a:path w="83" h="78">
                    <a:moveTo>
                      <a:pt x="36" y="78"/>
                    </a:moveTo>
                    <a:lnTo>
                      <a:pt x="83" y="48"/>
                    </a:lnTo>
                    <a:lnTo>
                      <a:pt x="54" y="0"/>
                    </a:lnTo>
                    <a:lnTo>
                      <a:pt x="0" y="30"/>
                    </a:lnTo>
                    <a:lnTo>
                      <a:pt x="6" y="36"/>
                    </a:lnTo>
                    <a:lnTo>
                      <a:pt x="42" y="18"/>
                    </a:lnTo>
                    <a:lnTo>
                      <a:pt x="54" y="30"/>
                    </a:lnTo>
                    <a:lnTo>
                      <a:pt x="24" y="48"/>
                    </a:lnTo>
                    <a:lnTo>
                      <a:pt x="30" y="54"/>
                    </a:lnTo>
                    <a:lnTo>
                      <a:pt x="60" y="36"/>
                    </a:lnTo>
                    <a:lnTo>
                      <a:pt x="66" y="48"/>
                    </a:lnTo>
                    <a:lnTo>
                      <a:pt x="30" y="66"/>
                    </a:lnTo>
                    <a:lnTo>
                      <a:pt x="36" y="78"/>
                    </a:lnTo>
                    <a:close/>
                  </a:path>
                </a:pathLst>
              </a:custGeom>
              <a:solidFill>
                <a:schemeClr val="bg2"/>
              </a:solidFill>
              <a:ln w="9525">
                <a:noFill/>
                <a:round/>
                <a:headEnd/>
                <a:tailEnd/>
              </a:ln>
            </p:spPr>
            <p:txBody>
              <a:bodyPr/>
              <a:lstStyle/>
              <a:p>
                <a:pPr>
                  <a:defRPr/>
                </a:pPr>
                <a:endParaRPr lang="ru-RU"/>
              </a:p>
            </p:txBody>
          </p:sp>
          <p:sp>
            <p:nvSpPr>
              <p:cNvPr id="13454" name="Freeform 142"/>
              <p:cNvSpPr>
                <a:spLocks/>
              </p:cNvSpPr>
              <p:nvPr userDrawn="1"/>
            </p:nvSpPr>
            <p:spPr bwMode="ltGray">
              <a:xfrm>
                <a:off x="940" y="2782"/>
                <a:ext cx="90" cy="72"/>
              </a:xfrm>
              <a:custGeom>
                <a:avLst/>
                <a:gdLst/>
                <a:ahLst/>
                <a:cxnLst>
                  <a:cxn ang="0">
                    <a:pos x="90" y="30"/>
                  </a:cxn>
                  <a:cxn ang="0">
                    <a:pos x="66" y="0"/>
                  </a:cxn>
                  <a:cxn ang="0">
                    <a:pos x="0" y="36"/>
                  </a:cxn>
                  <a:cxn ang="0">
                    <a:pos x="24" y="72"/>
                  </a:cxn>
                  <a:cxn ang="0">
                    <a:pos x="36" y="66"/>
                  </a:cxn>
                  <a:cxn ang="0">
                    <a:pos x="18" y="42"/>
                  </a:cxn>
                  <a:cxn ang="0">
                    <a:pos x="36" y="30"/>
                  </a:cxn>
                  <a:cxn ang="0">
                    <a:pos x="54" y="54"/>
                  </a:cxn>
                  <a:cxn ang="0">
                    <a:pos x="60" y="48"/>
                  </a:cxn>
                  <a:cxn ang="0">
                    <a:pos x="48" y="24"/>
                  </a:cxn>
                  <a:cxn ang="0">
                    <a:pos x="60" y="12"/>
                  </a:cxn>
                  <a:cxn ang="0">
                    <a:pos x="78" y="42"/>
                  </a:cxn>
                  <a:cxn ang="0">
                    <a:pos x="90" y="30"/>
                  </a:cxn>
                </a:cxnLst>
                <a:rect l="0" t="0" r="r" b="b"/>
                <a:pathLst>
                  <a:path w="90" h="72">
                    <a:moveTo>
                      <a:pt x="90" y="30"/>
                    </a:moveTo>
                    <a:lnTo>
                      <a:pt x="66" y="0"/>
                    </a:lnTo>
                    <a:lnTo>
                      <a:pt x="0" y="36"/>
                    </a:lnTo>
                    <a:lnTo>
                      <a:pt x="24" y="72"/>
                    </a:lnTo>
                    <a:lnTo>
                      <a:pt x="36" y="66"/>
                    </a:lnTo>
                    <a:lnTo>
                      <a:pt x="18" y="42"/>
                    </a:lnTo>
                    <a:lnTo>
                      <a:pt x="36" y="30"/>
                    </a:lnTo>
                    <a:lnTo>
                      <a:pt x="54" y="54"/>
                    </a:lnTo>
                    <a:lnTo>
                      <a:pt x="60" y="48"/>
                    </a:lnTo>
                    <a:lnTo>
                      <a:pt x="48" y="24"/>
                    </a:lnTo>
                    <a:lnTo>
                      <a:pt x="60" y="12"/>
                    </a:lnTo>
                    <a:lnTo>
                      <a:pt x="78" y="42"/>
                    </a:lnTo>
                    <a:lnTo>
                      <a:pt x="90" y="30"/>
                    </a:lnTo>
                    <a:close/>
                  </a:path>
                </a:pathLst>
              </a:custGeom>
              <a:solidFill>
                <a:schemeClr val="bg2"/>
              </a:solidFill>
              <a:ln w="9525">
                <a:noFill/>
                <a:round/>
                <a:headEnd/>
                <a:tailEnd/>
              </a:ln>
            </p:spPr>
            <p:txBody>
              <a:bodyPr/>
              <a:lstStyle/>
              <a:p>
                <a:pPr>
                  <a:defRPr/>
                </a:pPr>
                <a:endParaRPr lang="ru-RU"/>
              </a:p>
            </p:txBody>
          </p:sp>
          <p:sp>
            <p:nvSpPr>
              <p:cNvPr id="13455" name="Freeform 143"/>
              <p:cNvSpPr>
                <a:spLocks/>
              </p:cNvSpPr>
              <p:nvPr userDrawn="1"/>
            </p:nvSpPr>
            <p:spPr bwMode="ltGray">
              <a:xfrm>
                <a:off x="898" y="2716"/>
                <a:ext cx="90" cy="84"/>
              </a:xfrm>
              <a:custGeom>
                <a:avLst/>
                <a:gdLst/>
                <a:ahLst/>
                <a:cxnLst>
                  <a:cxn ang="0">
                    <a:pos x="42" y="60"/>
                  </a:cxn>
                  <a:cxn ang="0">
                    <a:pos x="42" y="60"/>
                  </a:cxn>
                  <a:cxn ang="0">
                    <a:pos x="72" y="12"/>
                  </a:cxn>
                  <a:cxn ang="0">
                    <a:pos x="66" y="0"/>
                  </a:cxn>
                  <a:cxn ang="0">
                    <a:pos x="0" y="42"/>
                  </a:cxn>
                  <a:cxn ang="0">
                    <a:pos x="6" y="54"/>
                  </a:cxn>
                  <a:cxn ang="0">
                    <a:pos x="54" y="24"/>
                  </a:cxn>
                  <a:cxn ang="0">
                    <a:pos x="54" y="24"/>
                  </a:cxn>
                  <a:cxn ang="0">
                    <a:pos x="18" y="72"/>
                  </a:cxn>
                  <a:cxn ang="0">
                    <a:pos x="24" y="84"/>
                  </a:cxn>
                  <a:cxn ang="0">
                    <a:pos x="90" y="42"/>
                  </a:cxn>
                  <a:cxn ang="0">
                    <a:pos x="84" y="30"/>
                  </a:cxn>
                  <a:cxn ang="0">
                    <a:pos x="42" y="60"/>
                  </a:cxn>
                </a:cxnLst>
                <a:rect l="0" t="0" r="r" b="b"/>
                <a:pathLst>
                  <a:path w="90" h="84">
                    <a:moveTo>
                      <a:pt x="42" y="60"/>
                    </a:moveTo>
                    <a:lnTo>
                      <a:pt x="42" y="60"/>
                    </a:lnTo>
                    <a:lnTo>
                      <a:pt x="72" y="12"/>
                    </a:lnTo>
                    <a:lnTo>
                      <a:pt x="66" y="0"/>
                    </a:lnTo>
                    <a:lnTo>
                      <a:pt x="0" y="42"/>
                    </a:lnTo>
                    <a:lnTo>
                      <a:pt x="6" y="54"/>
                    </a:lnTo>
                    <a:lnTo>
                      <a:pt x="54" y="24"/>
                    </a:lnTo>
                    <a:lnTo>
                      <a:pt x="54" y="24"/>
                    </a:lnTo>
                    <a:lnTo>
                      <a:pt x="18" y="72"/>
                    </a:lnTo>
                    <a:lnTo>
                      <a:pt x="24" y="84"/>
                    </a:lnTo>
                    <a:lnTo>
                      <a:pt x="90" y="42"/>
                    </a:lnTo>
                    <a:lnTo>
                      <a:pt x="84" y="30"/>
                    </a:lnTo>
                    <a:lnTo>
                      <a:pt x="42" y="60"/>
                    </a:lnTo>
                    <a:close/>
                  </a:path>
                </a:pathLst>
              </a:custGeom>
              <a:solidFill>
                <a:schemeClr val="bg2"/>
              </a:solidFill>
              <a:ln w="9525">
                <a:noFill/>
                <a:round/>
                <a:headEnd/>
                <a:tailEnd/>
              </a:ln>
            </p:spPr>
            <p:txBody>
              <a:bodyPr/>
              <a:lstStyle/>
              <a:p>
                <a:pPr>
                  <a:defRPr/>
                </a:pPr>
                <a:endParaRPr lang="ru-RU"/>
              </a:p>
            </p:txBody>
          </p:sp>
          <p:sp>
            <p:nvSpPr>
              <p:cNvPr id="13456" name="Freeform 144"/>
              <p:cNvSpPr>
                <a:spLocks/>
              </p:cNvSpPr>
              <p:nvPr userDrawn="1"/>
            </p:nvSpPr>
            <p:spPr bwMode="ltGray">
              <a:xfrm>
                <a:off x="7" y="3837"/>
                <a:ext cx="6" cy="12"/>
              </a:xfrm>
              <a:custGeom>
                <a:avLst/>
                <a:gdLst/>
                <a:ahLst/>
                <a:cxnLst>
                  <a:cxn ang="0">
                    <a:pos x="6" y="0"/>
                  </a:cxn>
                  <a:cxn ang="0">
                    <a:pos x="6" y="0"/>
                  </a:cxn>
                  <a:cxn ang="0">
                    <a:pos x="0" y="0"/>
                  </a:cxn>
                  <a:cxn ang="0">
                    <a:pos x="0" y="0"/>
                  </a:cxn>
                  <a:cxn ang="0">
                    <a:pos x="0" y="12"/>
                  </a:cxn>
                  <a:cxn ang="0">
                    <a:pos x="6" y="0"/>
                  </a:cxn>
                  <a:cxn ang="0">
                    <a:pos x="6" y="0"/>
                  </a:cxn>
                </a:cxnLst>
                <a:rect l="0" t="0" r="r" b="b"/>
                <a:pathLst>
                  <a:path w="6" h="12">
                    <a:moveTo>
                      <a:pt x="6" y="0"/>
                    </a:moveTo>
                    <a:lnTo>
                      <a:pt x="6" y="0"/>
                    </a:lnTo>
                    <a:lnTo>
                      <a:pt x="0" y="0"/>
                    </a:lnTo>
                    <a:lnTo>
                      <a:pt x="0" y="0"/>
                    </a:lnTo>
                    <a:lnTo>
                      <a:pt x="0" y="12"/>
                    </a:lnTo>
                    <a:lnTo>
                      <a:pt x="6" y="0"/>
                    </a:lnTo>
                    <a:lnTo>
                      <a:pt x="6" y="0"/>
                    </a:lnTo>
                    <a:close/>
                  </a:path>
                </a:pathLst>
              </a:custGeom>
              <a:solidFill>
                <a:schemeClr val="bg2"/>
              </a:solidFill>
              <a:ln w="9525">
                <a:noFill/>
                <a:round/>
                <a:headEnd/>
                <a:tailEnd/>
              </a:ln>
            </p:spPr>
            <p:txBody>
              <a:bodyPr/>
              <a:lstStyle/>
              <a:p>
                <a:pPr>
                  <a:defRPr/>
                </a:pPr>
                <a:endParaRPr lang="ru-RU"/>
              </a:p>
            </p:txBody>
          </p:sp>
          <p:sp>
            <p:nvSpPr>
              <p:cNvPr id="13457" name="Freeform 145"/>
              <p:cNvSpPr>
                <a:spLocks/>
              </p:cNvSpPr>
              <p:nvPr userDrawn="1"/>
            </p:nvSpPr>
            <p:spPr bwMode="ltGray">
              <a:xfrm>
                <a:off x="7" y="2555"/>
                <a:ext cx="30" cy="48"/>
              </a:xfrm>
              <a:custGeom>
                <a:avLst/>
                <a:gdLst/>
                <a:ahLst/>
                <a:cxnLst>
                  <a:cxn ang="0">
                    <a:pos x="18" y="48"/>
                  </a:cxn>
                  <a:cxn ang="0">
                    <a:pos x="18" y="48"/>
                  </a:cxn>
                  <a:cxn ang="0">
                    <a:pos x="30" y="42"/>
                  </a:cxn>
                  <a:cxn ang="0">
                    <a:pos x="0" y="0"/>
                  </a:cxn>
                  <a:cxn ang="0">
                    <a:pos x="0" y="24"/>
                  </a:cxn>
                  <a:cxn ang="0">
                    <a:pos x="18" y="48"/>
                  </a:cxn>
                  <a:cxn ang="0">
                    <a:pos x="18" y="48"/>
                  </a:cxn>
                </a:cxnLst>
                <a:rect l="0" t="0" r="r" b="b"/>
                <a:pathLst>
                  <a:path w="30" h="48">
                    <a:moveTo>
                      <a:pt x="18" y="48"/>
                    </a:moveTo>
                    <a:lnTo>
                      <a:pt x="18" y="48"/>
                    </a:lnTo>
                    <a:lnTo>
                      <a:pt x="30" y="42"/>
                    </a:lnTo>
                    <a:lnTo>
                      <a:pt x="0" y="0"/>
                    </a:lnTo>
                    <a:lnTo>
                      <a:pt x="0" y="24"/>
                    </a:lnTo>
                    <a:lnTo>
                      <a:pt x="18" y="48"/>
                    </a:lnTo>
                    <a:lnTo>
                      <a:pt x="18" y="48"/>
                    </a:lnTo>
                    <a:close/>
                  </a:path>
                </a:pathLst>
              </a:custGeom>
              <a:solidFill>
                <a:schemeClr val="bg2"/>
              </a:solidFill>
              <a:ln w="9525">
                <a:noFill/>
                <a:round/>
                <a:headEnd/>
                <a:tailEnd/>
              </a:ln>
            </p:spPr>
            <p:txBody>
              <a:bodyPr/>
              <a:lstStyle/>
              <a:p>
                <a:pPr>
                  <a:defRPr/>
                </a:pPr>
                <a:endParaRPr lang="ru-RU"/>
              </a:p>
            </p:txBody>
          </p:sp>
          <p:sp>
            <p:nvSpPr>
              <p:cNvPr id="13458" name="Freeform 146"/>
              <p:cNvSpPr>
                <a:spLocks/>
              </p:cNvSpPr>
              <p:nvPr userDrawn="1"/>
            </p:nvSpPr>
            <p:spPr bwMode="ltGray">
              <a:xfrm>
                <a:off x="7" y="3843"/>
                <a:ext cx="36" cy="66"/>
              </a:xfrm>
              <a:custGeom>
                <a:avLst/>
                <a:gdLst/>
                <a:ahLst/>
                <a:cxnLst>
                  <a:cxn ang="0">
                    <a:pos x="36" y="0"/>
                  </a:cxn>
                  <a:cxn ang="0">
                    <a:pos x="24" y="0"/>
                  </a:cxn>
                  <a:cxn ang="0">
                    <a:pos x="24" y="0"/>
                  </a:cxn>
                  <a:cxn ang="0">
                    <a:pos x="0" y="36"/>
                  </a:cxn>
                  <a:cxn ang="0">
                    <a:pos x="0" y="66"/>
                  </a:cxn>
                  <a:cxn ang="0">
                    <a:pos x="36" y="0"/>
                  </a:cxn>
                  <a:cxn ang="0">
                    <a:pos x="36" y="0"/>
                  </a:cxn>
                </a:cxnLst>
                <a:rect l="0" t="0" r="r" b="b"/>
                <a:pathLst>
                  <a:path w="36" h="66">
                    <a:moveTo>
                      <a:pt x="36" y="0"/>
                    </a:moveTo>
                    <a:lnTo>
                      <a:pt x="24" y="0"/>
                    </a:lnTo>
                    <a:lnTo>
                      <a:pt x="24" y="0"/>
                    </a:lnTo>
                    <a:lnTo>
                      <a:pt x="0" y="36"/>
                    </a:lnTo>
                    <a:lnTo>
                      <a:pt x="0" y="66"/>
                    </a:lnTo>
                    <a:lnTo>
                      <a:pt x="36" y="0"/>
                    </a:lnTo>
                    <a:lnTo>
                      <a:pt x="36" y="0"/>
                    </a:lnTo>
                    <a:close/>
                  </a:path>
                </a:pathLst>
              </a:custGeom>
              <a:solidFill>
                <a:schemeClr val="bg2"/>
              </a:solidFill>
              <a:ln w="9525">
                <a:noFill/>
                <a:round/>
                <a:headEnd/>
                <a:tailEnd/>
              </a:ln>
            </p:spPr>
            <p:txBody>
              <a:bodyPr/>
              <a:lstStyle/>
              <a:p>
                <a:pPr>
                  <a:defRPr/>
                </a:pPr>
                <a:endParaRPr lang="ru-RU"/>
              </a:p>
            </p:txBody>
          </p:sp>
          <p:sp>
            <p:nvSpPr>
              <p:cNvPr id="13459" name="Rectangle 147"/>
              <p:cNvSpPr>
                <a:spLocks noChangeArrowheads="1"/>
              </p:cNvSpPr>
              <p:nvPr userDrawn="1"/>
            </p:nvSpPr>
            <p:spPr bwMode="ltGray">
              <a:xfrm rot="244926">
                <a:off x="1177" y="3201"/>
                <a:ext cx="161"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460" name="Rectangle 148"/>
              <p:cNvSpPr>
                <a:spLocks noChangeArrowheads="1"/>
              </p:cNvSpPr>
              <p:nvPr userDrawn="1"/>
            </p:nvSpPr>
            <p:spPr bwMode="ltGray">
              <a:xfrm rot="-5598588">
                <a:off x="290" y="2386"/>
                <a:ext cx="138" cy="12"/>
              </a:xfrm>
              <a:prstGeom prst="rect">
                <a:avLst/>
              </a:prstGeom>
              <a:solidFill>
                <a:schemeClr val="bg2"/>
              </a:solidFill>
              <a:ln w="9525">
                <a:noFill/>
                <a:miter lim="800000"/>
                <a:headEnd/>
                <a:tailEnd/>
              </a:ln>
              <a:effectLst/>
            </p:spPr>
            <p:txBody>
              <a:bodyPr wrap="none" anchor="ctr"/>
              <a:lstStyle/>
              <a:p>
                <a:pPr>
                  <a:defRPr/>
                </a:pPr>
                <a:endParaRPr lang="ru-RU"/>
              </a:p>
            </p:txBody>
          </p:sp>
          <p:sp>
            <p:nvSpPr>
              <p:cNvPr id="13461" name="Freeform 149"/>
              <p:cNvSpPr>
                <a:spLocks/>
              </p:cNvSpPr>
              <p:nvPr userDrawn="1"/>
            </p:nvSpPr>
            <p:spPr bwMode="ltGray">
              <a:xfrm>
                <a:off x="139" y="3573"/>
                <a:ext cx="144" cy="154"/>
              </a:xfrm>
              <a:custGeom>
                <a:avLst/>
                <a:gdLst/>
                <a:ahLst/>
                <a:cxnLst>
                  <a:cxn ang="0">
                    <a:pos x="0" y="102"/>
                  </a:cxn>
                  <a:cxn ang="0">
                    <a:pos x="59" y="154"/>
                  </a:cxn>
                  <a:cxn ang="0">
                    <a:pos x="117" y="120"/>
                  </a:cxn>
                  <a:cxn ang="0">
                    <a:pos x="62" y="55"/>
                  </a:cxn>
                  <a:cxn ang="0">
                    <a:pos x="104" y="34"/>
                  </a:cxn>
                  <a:cxn ang="0">
                    <a:pos x="117" y="53"/>
                  </a:cxn>
                  <a:cxn ang="0">
                    <a:pos x="141" y="47"/>
                  </a:cxn>
                  <a:cxn ang="0">
                    <a:pos x="97" y="2"/>
                  </a:cxn>
                  <a:cxn ang="0">
                    <a:pos x="36" y="33"/>
                  </a:cxn>
                  <a:cxn ang="0">
                    <a:pos x="90" y="107"/>
                  </a:cxn>
                  <a:cxn ang="0">
                    <a:pos x="28" y="101"/>
                  </a:cxn>
                  <a:cxn ang="0">
                    <a:pos x="0" y="102"/>
                  </a:cxn>
                </a:cxnLst>
                <a:rect l="0" t="0" r="r" b="b"/>
                <a:pathLst>
                  <a:path w="144" h="154">
                    <a:moveTo>
                      <a:pt x="0" y="102"/>
                    </a:moveTo>
                    <a:cubicBezTo>
                      <a:pt x="6" y="140"/>
                      <a:pt x="25" y="154"/>
                      <a:pt x="59" y="154"/>
                    </a:cubicBezTo>
                    <a:cubicBezTo>
                      <a:pt x="111" y="152"/>
                      <a:pt x="106" y="130"/>
                      <a:pt x="117" y="120"/>
                    </a:cubicBezTo>
                    <a:cubicBezTo>
                      <a:pt x="119" y="61"/>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w="9525">
                <a:noFill/>
                <a:round/>
                <a:headEnd/>
                <a:tailEnd/>
              </a:ln>
              <a:effectLst/>
            </p:spPr>
            <p:txBody>
              <a:bodyPr/>
              <a:lstStyle/>
              <a:p>
                <a:pPr>
                  <a:defRPr/>
                </a:pPr>
                <a:endParaRPr lang="ru-RU"/>
              </a:p>
            </p:txBody>
          </p:sp>
          <p:sp>
            <p:nvSpPr>
              <p:cNvPr id="13462" name="Freeform 150"/>
              <p:cNvSpPr>
                <a:spLocks/>
              </p:cNvSpPr>
              <p:nvPr userDrawn="1"/>
            </p:nvSpPr>
            <p:spPr bwMode="ltGray">
              <a:xfrm rot="-2857037">
                <a:off x="619" y="3550"/>
                <a:ext cx="68" cy="69"/>
              </a:xfrm>
              <a:custGeom>
                <a:avLst/>
                <a:gdLst/>
                <a:ahLst/>
                <a:cxnLst>
                  <a:cxn ang="0">
                    <a:pos x="0" y="102"/>
                  </a:cxn>
                  <a:cxn ang="0">
                    <a:pos x="59" y="154"/>
                  </a:cxn>
                  <a:cxn ang="0">
                    <a:pos x="117" y="120"/>
                  </a:cxn>
                  <a:cxn ang="0">
                    <a:pos x="62" y="55"/>
                  </a:cxn>
                  <a:cxn ang="0">
                    <a:pos x="104" y="34"/>
                  </a:cxn>
                  <a:cxn ang="0">
                    <a:pos x="117" y="53"/>
                  </a:cxn>
                  <a:cxn ang="0">
                    <a:pos x="141" y="47"/>
                  </a:cxn>
                  <a:cxn ang="0">
                    <a:pos x="97" y="2"/>
                  </a:cxn>
                  <a:cxn ang="0">
                    <a:pos x="36" y="33"/>
                  </a:cxn>
                  <a:cxn ang="0">
                    <a:pos x="90" y="107"/>
                  </a:cxn>
                  <a:cxn ang="0">
                    <a:pos x="28" y="101"/>
                  </a:cxn>
                  <a:cxn ang="0">
                    <a:pos x="0" y="102"/>
                  </a:cxn>
                </a:cxnLst>
                <a:rect l="0" t="0" r="r" b="b"/>
                <a:pathLst>
                  <a:path w="144" h="154">
                    <a:moveTo>
                      <a:pt x="0" y="102"/>
                    </a:moveTo>
                    <a:cubicBezTo>
                      <a:pt x="6" y="140"/>
                      <a:pt x="25" y="154"/>
                      <a:pt x="59" y="154"/>
                    </a:cubicBezTo>
                    <a:cubicBezTo>
                      <a:pt x="111" y="152"/>
                      <a:pt x="106" y="130"/>
                      <a:pt x="117" y="120"/>
                    </a:cubicBezTo>
                    <a:cubicBezTo>
                      <a:pt x="113" y="47"/>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w="9525">
                <a:noFill/>
                <a:round/>
                <a:headEnd/>
                <a:tailEnd/>
              </a:ln>
              <a:effectLst/>
            </p:spPr>
            <p:txBody>
              <a:bodyPr/>
              <a:lstStyle/>
              <a:p>
                <a:pPr>
                  <a:defRPr/>
                </a:pPr>
                <a:endParaRPr lang="ru-RU"/>
              </a:p>
            </p:txBody>
          </p:sp>
          <p:sp>
            <p:nvSpPr>
              <p:cNvPr id="13463" name="Freeform 151"/>
              <p:cNvSpPr>
                <a:spLocks/>
              </p:cNvSpPr>
              <p:nvPr userDrawn="1"/>
            </p:nvSpPr>
            <p:spPr bwMode="ltGray">
              <a:xfrm>
                <a:off x="235" y="2503"/>
                <a:ext cx="348" cy="1272"/>
              </a:xfrm>
              <a:custGeom>
                <a:avLst/>
                <a:gdLst/>
                <a:ahLst/>
                <a:cxnLst>
                  <a:cxn ang="0">
                    <a:pos x="0" y="0"/>
                  </a:cxn>
                  <a:cxn ang="0">
                    <a:pos x="287" y="582"/>
                  </a:cxn>
                  <a:cxn ang="0">
                    <a:pos x="348" y="1272"/>
                  </a:cxn>
                  <a:cxn ang="0">
                    <a:pos x="54" y="676"/>
                  </a:cxn>
                  <a:cxn ang="0">
                    <a:pos x="0" y="0"/>
                  </a:cxn>
                </a:cxnLst>
                <a:rect l="0" t="0" r="r" b="b"/>
                <a:pathLst>
                  <a:path w="348" h="1272">
                    <a:moveTo>
                      <a:pt x="0" y="0"/>
                    </a:moveTo>
                    <a:lnTo>
                      <a:pt x="287" y="582"/>
                    </a:lnTo>
                    <a:lnTo>
                      <a:pt x="348" y="1272"/>
                    </a:lnTo>
                    <a:lnTo>
                      <a:pt x="54" y="676"/>
                    </a:lnTo>
                    <a:lnTo>
                      <a:pt x="0" y="0"/>
                    </a:lnTo>
                    <a:close/>
                  </a:path>
                </a:pathLst>
              </a:custGeom>
              <a:gradFill rotWithShape="0">
                <a:gsLst>
                  <a:gs pos="0">
                    <a:schemeClr val="bg2"/>
                  </a:gs>
                  <a:gs pos="100000">
                    <a:schemeClr val="bg2">
                      <a:gamma/>
                      <a:shade val="96863"/>
                      <a:invGamma/>
                    </a:schemeClr>
                  </a:gs>
                </a:gsLst>
                <a:lin ang="18900000" scaled="1"/>
              </a:gradFill>
              <a:ln w="9525" cap="flat" cmpd="sng">
                <a:noFill/>
                <a:prstDash val="solid"/>
                <a:round/>
                <a:headEnd type="none" w="med" len="med"/>
                <a:tailEnd type="none" w="med" len="med"/>
              </a:ln>
              <a:effectLst/>
            </p:spPr>
            <p:txBody>
              <a:bodyPr/>
              <a:lstStyle/>
              <a:p>
                <a:pPr>
                  <a:defRPr/>
                </a:pPr>
                <a:endParaRPr lang="ru-RU"/>
              </a:p>
            </p:txBody>
          </p:sp>
          <p:sp>
            <p:nvSpPr>
              <p:cNvPr id="13464" name="Oval 152"/>
              <p:cNvSpPr>
                <a:spLocks noChangeArrowheads="1"/>
              </p:cNvSpPr>
              <p:nvPr userDrawn="1"/>
            </p:nvSpPr>
            <p:spPr bwMode="ltGray">
              <a:xfrm rot="-1684349">
                <a:off x="296" y="3047"/>
                <a:ext cx="221" cy="174"/>
              </a:xfrm>
              <a:prstGeom prst="ellipse">
                <a:avLst/>
              </a:prstGeom>
              <a:gradFill rotWithShape="0">
                <a:gsLst>
                  <a:gs pos="0">
                    <a:schemeClr val="bg2">
                      <a:gamma/>
                      <a:shade val="90980"/>
                      <a:invGamma/>
                    </a:schemeClr>
                  </a:gs>
                  <a:gs pos="50000">
                    <a:schemeClr val="bg2"/>
                  </a:gs>
                  <a:gs pos="100000">
                    <a:schemeClr val="bg2">
                      <a:gamma/>
                      <a:shade val="90980"/>
                      <a:invGamma/>
                    </a:schemeClr>
                  </a:gs>
                </a:gsLst>
                <a:lin ang="18900000" scaled="1"/>
              </a:gradFill>
              <a:ln w="9525">
                <a:noFill/>
                <a:round/>
                <a:headEnd/>
                <a:tailEnd/>
              </a:ln>
              <a:effectLst/>
            </p:spPr>
            <p:txBody>
              <a:bodyPr/>
              <a:lstStyle/>
              <a:p>
                <a:pPr>
                  <a:defRPr/>
                </a:pPr>
                <a:endParaRPr lang="ru-RU"/>
              </a:p>
            </p:txBody>
          </p:sp>
        </p:grpSp>
      </p:grpSp>
      <p:sp>
        <p:nvSpPr>
          <p:cNvPr id="13465" name="Rectangle 153"/>
          <p:cNvSpPr>
            <a:spLocks noGrp="1" noRot="1" noChangeArrowheads="1"/>
          </p:cNvSpPr>
          <p:nvPr>
            <p:ph type="title"/>
          </p:nvPr>
        </p:nvSpPr>
        <p:spPr bwMode="auto">
          <a:xfrm>
            <a:off x="301625" y="228600"/>
            <a:ext cx="854075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3466" name="Rectangle 154"/>
          <p:cNvSpPr>
            <a:spLocks noGrp="1" noChangeArrowheads="1"/>
          </p:cNvSpPr>
          <p:nvPr>
            <p:ph type="dt" sz="half" idx="2"/>
          </p:nvPr>
        </p:nvSpPr>
        <p:spPr bwMode="auto">
          <a:xfrm>
            <a:off x="301625" y="6245225"/>
            <a:ext cx="228917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smtClean="0">
                <a:latin typeface="Arial" charset="0"/>
              </a:defRPr>
            </a:lvl1pPr>
          </a:lstStyle>
          <a:p>
            <a:pPr>
              <a:defRPr/>
            </a:pPr>
            <a:endParaRPr lang="ru-RU"/>
          </a:p>
        </p:txBody>
      </p:sp>
      <p:sp>
        <p:nvSpPr>
          <p:cNvPr id="13467" name="Rectangle 15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smtClean="0">
                <a:latin typeface="Arial" charset="0"/>
              </a:defRPr>
            </a:lvl1pPr>
          </a:lstStyle>
          <a:p>
            <a:pPr>
              <a:defRPr/>
            </a:pPr>
            <a:endParaRPr lang="ru-RU"/>
          </a:p>
        </p:txBody>
      </p:sp>
      <p:sp>
        <p:nvSpPr>
          <p:cNvPr id="13468" name="Rectangle 156"/>
          <p:cNvSpPr>
            <a:spLocks noGrp="1" noChangeArrowheads="1"/>
          </p:cNvSpPr>
          <p:nvPr>
            <p:ph type="sldNum" sz="quarter" idx="4"/>
          </p:nvPr>
        </p:nvSpPr>
        <p:spPr bwMode="auto">
          <a:xfrm>
            <a:off x="6553200" y="6245225"/>
            <a:ext cx="228917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smtClean="0">
                <a:latin typeface="Arial" charset="0"/>
              </a:defRPr>
            </a:lvl1pPr>
          </a:lstStyle>
          <a:p>
            <a:pPr>
              <a:defRPr/>
            </a:pPr>
            <a:fld id="{EC86BB61-1230-4EC3-90A9-5C619FC6011B}" type="slidenum">
              <a:rPr lang="ru-RU"/>
              <a:pPr>
                <a:defRPr/>
              </a:pPr>
              <a:t>‹#›</a:t>
            </a:fld>
            <a:endParaRPr lang="ru-RU"/>
          </a:p>
        </p:txBody>
      </p:sp>
      <p:sp>
        <p:nvSpPr>
          <p:cNvPr id="13469" name="Rectangle 157"/>
          <p:cNvSpPr>
            <a:spLocks noGrp="1" noRot="1" noChangeArrowheads="1"/>
          </p:cNvSpPr>
          <p:nvPr>
            <p:ph type="body" idx="1"/>
          </p:nvPr>
        </p:nvSpPr>
        <p:spPr bwMode="auto">
          <a:xfrm>
            <a:off x="301625" y="1600200"/>
            <a:ext cx="8540750" cy="44989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Tree>
  </p:cSld>
  <p:clrMap bg1="dk2" tx1="lt1" bg2="dk1" tx2="lt2" accent1="accent1" accent2="accent2" accent3="accent3" accent4="accent4" accent5="accent5" accent6="accent6" hlink="hlink" folHlink="folHlink"/>
  <p:sldLayoutIdLst>
    <p:sldLayoutId id="2147483690"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 id="2147483689" r:id="rId16"/>
  </p:sldLayoutIdLst>
  <p:transition spd="med" advTm="20000"/>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9pPr>
    </p:titleStyle>
    <p:bodyStyle>
      <a:lvl1pPr marL="342900" indent="-342900" algn="l" rtl="0" eaLnBrk="0" fontAlgn="base" hangingPunct="0">
        <a:spcBef>
          <a:spcPct val="20000"/>
        </a:spcBef>
        <a:spcAft>
          <a:spcPct val="0"/>
        </a:spcAft>
        <a:buClr>
          <a:schemeClr val="hlink"/>
        </a:buClr>
        <a:buSzPct val="80000"/>
        <a:buFont typeface="Arial" charset="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Font typeface="Wingdings" pitchFamily="2" charset="2"/>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80000"/>
        <a:buFont typeface="Arial" charset="0"/>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Font typeface="Wingdings" pitchFamily="2" charset="2"/>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80000"/>
        <a:buFont typeface="Arial" charset="0"/>
        <a:buChar char="►"/>
        <a:defRPr sz="2000">
          <a:solidFill>
            <a:schemeClr val="tx1"/>
          </a:solidFill>
          <a:effectLst>
            <a:outerShdw blurRad="38100" dist="38100" dir="2700000" algn="tl">
              <a:srgbClr val="000000"/>
            </a:outerShdw>
          </a:effectLst>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Rot="1" noChangeArrowheads="1"/>
          </p:cNvSpPr>
          <p:nvPr>
            <p:ph type="title"/>
          </p:nvPr>
        </p:nvSpPr>
        <p:spPr>
          <a:xfrm>
            <a:off x="301625" y="228600"/>
            <a:ext cx="8540750" cy="1143000"/>
          </a:xfrm>
        </p:spPr>
        <p:txBody>
          <a:bodyPr/>
          <a:lstStyle/>
          <a:p>
            <a:pPr eaLnBrk="1" hangingPunct="1">
              <a:defRPr/>
            </a:pPr>
            <a:r>
              <a:rPr lang="ru-RU" b="1" smtClean="0"/>
              <a:t>День Ивана Купалы.</a:t>
            </a:r>
          </a:p>
        </p:txBody>
      </p:sp>
      <p:sp>
        <p:nvSpPr>
          <p:cNvPr id="2053" name="Rectangle 5"/>
          <p:cNvSpPr>
            <a:spLocks noGrp="1" noRot="1" noChangeArrowheads="1"/>
          </p:cNvSpPr>
          <p:nvPr>
            <p:ph type="body" sz="half" idx="1"/>
          </p:nvPr>
        </p:nvSpPr>
        <p:spPr>
          <a:xfrm>
            <a:off x="301625" y="1600200"/>
            <a:ext cx="8540750" cy="2260600"/>
          </a:xfrm>
        </p:spPr>
        <p:txBody>
          <a:bodyPr/>
          <a:lstStyle/>
          <a:p>
            <a:pPr algn="just" eaLnBrk="1" hangingPunct="1">
              <a:defRPr/>
            </a:pPr>
            <a:r>
              <a:rPr lang="ru-RU" sz="2400" smtClean="0"/>
              <a:t>7 июля - праздник Рождества Иоанна Предтечи, Крестителя Иисуса. Рождество Христа - зимний солнцеворот, рождество Иоанна – летний. Постепенно христианский праздник слился с народным празднованием в честь летнего солнцестояния.</a:t>
            </a:r>
          </a:p>
        </p:txBody>
      </p:sp>
      <p:pic>
        <p:nvPicPr>
          <p:cNvPr id="2067" name="Picture 19" descr="vakip_28"/>
          <p:cNvPicPr>
            <a:picLocks noGrp="1" noChangeAspect="1" noChangeArrowheads="1"/>
          </p:cNvPicPr>
          <p:nvPr>
            <p:ph sz="half" idx="2"/>
          </p:nvPr>
        </p:nvPicPr>
        <p:blipFill>
          <a:blip r:embed="rId2" cstate="print"/>
          <a:srcRect/>
          <a:stretch>
            <a:fillRect/>
          </a:stretch>
        </p:blipFill>
        <p:spPr>
          <a:xfrm>
            <a:off x="2143108" y="3786190"/>
            <a:ext cx="5521287" cy="2786082"/>
          </a:xfrm>
          <a:noFill/>
        </p:spPr>
      </p:pic>
      <p:sp>
        <p:nvSpPr>
          <p:cNvPr id="5" name="Прямоугольник 4"/>
          <p:cNvSpPr/>
          <p:nvPr/>
        </p:nvSpPr>
        <p:spPr bwMode="auto">
          <a:xfrm>
            <a:off x="3786188" y="0"/>
            <a:ext cx="2214562" cy="428625"/>
          </a:xfrm>
          <a:prstGeom prst="rect">
            <a:avLst/>
          </a:prstGeom>
          <a:solidFill>
            <a:schemeClr val="bg1">
              <a:lumMod val="75000"/>
            </a:schemeClr>
          </a:solidFill>
          <a:ln>
            <a:solidFill>
              <a:schemeClr val="accent1">
                <a:lumMod val="20000"/>
                <a:lumOff val="80000"/>
              </a:schemeClr>
            </a:solidFill>
            <a:headEnd type="none" w="med" len="med"/>
            <a:tailEnd type="none" w="med" len="med"/>
          </a:ln>
        </p:spPr>
        <p:style>
          <a:lnRef idx="3">
            <a:schemeClr val="lt1"/>
          </a:lnRef>
          <a:fillRef idx="1">
            <a:schemeClr val="accent1"/>
          </a:fillRef>
          <a:effectRef idx="1">
            <a:schemeClr val="accent1"/>
          </a:effectRef>
          <a:fontRef idx="minor">
            <a:schemeClr val="lt1"/>
          </a:fontRef>
        </p:style>
        <p:txBody>
          <a:bodyPr/>
          <a:lstStyle/>
          <a:p>
            <a:pPr algn="ctr" eaLnBrk="0" hangingPunct="0">
              <a:defRPr/>
            </a:pPr>
            <a:r>
              <a:rPr lang="en-US" sz="2000" b="1" smtClean="0">
                <a:solidFill>
                  <a:schemeClr val="bg1"/>
                </a:solidFill>
                <a:latin typeface="Times New Roman" pitchFamily="18" charset="0"/>
              </a:rPr>
              <a:t>pptcloud.ru</a:t>
            </a:r>
            <a:endParaRPr lang="ru-RU" sz="2000" b="1" dirty="0">
              <a:solidFill>
                <a:schemeClr val="bg1"/>
              </a:solidFill>
              <a:latin typeface="Times New Roman" pitchFamily="18" charset="0"/>
            </a:endParaRPr>
          </a:p>
        </p:txBody>
      </p:sp>
    </p:spTree>
  </p:cSld>
  <p:clrMapOvr>
    <a:masterClrMapping/>
  </p:clrMapOvr>
  <p:transition spd="med"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052"/>
                                        </p:tgtEl>
                                        <p:attrNameLst>
                                          <p:attrName>style.visibility</p:attrName>
                                        </p:attrNameLst>
                                      </p:cBhvr>
                                      <p:to>
                                        <p:strVal val="visible"/>
                                      </p:to>
                                    </p:set>
                                    <p:animEffect transition="in" filter="diamond(in)">
                                      <p:cBhvr>
                                        <p:cTn id="7" dur="2000"/>
                                        <p:tgtEl>
                                          <p:spTgt spid="2052"/>
                                        </p:tgtEl>
                                      </p:cBhvr>
                                    </p:animEffect>
                                  </p:childTnLst>
                                </p:cTn>
                              </p:par>
                            </p:childTnLst>
                          </p:cTn>
                        </p:par>
                        <p:par>
                          <p:cTn id="8" fill="hold">
                            <p:stCondLst>
                              <p:cond delay="2000"/>
                            </p:stCondLst>
                            <p:childTnLst>
                              <p:par>
                                <p:cTn id="9" presetID="27" presetClass="entr" presetSubtype="0" fill="hold" grpId="0" nodeType="afterEffect">
                                  <p:stCondLst>
                                    <p:cond delay="0"/>
                                  </p:stCondLst>
                                  <p:iterate type="lt">
                                    <p:tmPct val="50000"/>
                                  </p:iterate>
                                  <p:childTnLst>
                                    <p:set>
                                      <p:cBhvr>
                                        <p:cTn id="10" dur="1" fill="hold">
                                          <p:stCondLst>
                                            <p:cond delay="0"/>
                                          </p:stCondLst>
                                        </p:cTn>
                                        <p:tgtEl>
                                          <p:spTgt spid="2053">
                                            <p:txEl>
                                              <p:pRg st="0" end="0"/>
                                            </p:txEl>
                                          </p:spTgt>
                                        </p:tgtEl>
                                        <p:attrNameLst>
                                          <p:attrName>style.visibility</p:attrName>
                                        </p:attrNameLst>
                                      </p:cBhvr>
                                      <p:to>
                                        <p:strVal val="visible"/>
                                      </p:to>
                                    </p:set>
                                    <p:anim calcmode="discrete" valueType="clr">
                                      <p:cBhvr override="childStyle">
                                        <p:cTn id="11" dur="80"/>
                                        <p:tgtEl>
                                          <p:spTgt spid="205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2" dur="80"/>
                                        <p:tgtEl>
                                          <p:spTgt spid="2053">
                                            <p:txEl>
                                              <p:pRg st="0" end="0"/>
                                            </p:txEl>
                                          </p:spTgt>
                                        </p:tgtEl>
                                        <p:attrNameLst>
                                          <p:attrName>fillcolor</p:attrName>
                                        </p:attrNameLst>
                                      </p:cBhvr>
                                      <p:tavLst>
                                        <p:tav tm="0">
                                          <p:val>
                                            <p:clrVal>
                                              <a:schemeClr val="accent2"/>
                                            </p:clrVal>
                                          </p:val>
                                        </p:tav>
                                        <p:tav tm="50000">
                                          <p:val>
                                            <p:clrVal>
                                              <a:schemeClr val="hlink"/>
                                            </p:clrVal>
                                          </p:val>
                                        </p:tav>
                                      </p:tavLst>
                                    </p:anim>
                                    <p:set>
                                      <p:cBhvr>
                                        <p:cTn id="13" dur="80"/>
                                        <p:tgtEl>
                                          <p:spTgt spid="2053">
                                            <p:txEl>
                                              <p:pRg st="0" end="0"/>
                                            </p:txEl>
                                          </p:spTgt>
                                        </p:tgtEl>
                                        <p:attrNameLst>
                                          <p:attrName>fill.type</p:attrName>
                                        </p:attrNameLst>
                                      </p:cBhvr>
                                      <p:to>
                                        <p:strVal val="solid"/>
                                      </p:to>
                                    </p:set>
                                  </p:childTnLst>
                                </p:cTn>
                              </p:par>
                            </p:childTnLst>
                          </p:cTn>
                        </p:par>
                        <p:par>
                          <p:cTn id="14" fill="hold">
                            <p:stCondLst>
                              <p:cond delay="9920"/>
                            </p:stCondLst>
                            <p:childTnLst>
                              <p:par>
                                <p:cTn id="15" presetID="5" presetClass="entr" presetSubtype="10" fill="hold" nodeType="afterEffect">
                                  <p:stCondLst>
                                    <p:cond delay="0"/>
                                  </p:stCondLst>
                                  <p:childTnLst>
                                    <p:set>
                                      <p:cBhvr>
                                        <p:cTn id="16" dur="1" fill="hold">
                                          <p:stCondLst>
                                            <p:cond delay="0"/>
                                          </p:stCondLst>
                                        </p:cTn>
                                        <p:tgtEl>
                                          <p:spTgt spid="2067"/>
                                        </p:tgtEl>
                                        <p:attrNameLst>
                                          <p:attrName>style.visibility</p:attrName>
                                        </p:attrNameLst>
                                      </p:cBhvr>
                                      <p:to>
                                        <p:strVal val="visible"/>
                                      </p:to>
                                    </p:set>
                                    <p:animEffect transition="in" filter="checkerboard(across)">
                                      <p:cBhvr>
                                        <p:cTn id="17" dur="500"/>
                                        <p:tgtEl>
                                          <p:spTgt spid="20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2" grpId="0"/>
      <p:bldP spid="205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74" name="Rectangle 22"/>
          <p:cNvSpPr>
            <a:spLocks noGrp="1" noRot="1" noChangeArrowheads="1"/>
          </p:cNvSpPr>
          <p:nvPr>
            <p:ph type="ctrTitle" sz="quarter"/>
          </p:nvPr>
        </p:nvSpPr>
        <p:spPr>
          <a:xfrm>
            <a:off x="642938" y="785813"/>
            <a:ext cx="7772400" cy="1736725"/>
          </a:xfrm>
        </p:spPr>
        <p:txBody>
          <a:bodyPr/>
          <a:lstStyle/>
          <a:p>
            <a:pPr eaLnBrk="1" hangingPunct="1">
              <a:defRPr/>
            </a:pPr>
            <a:r>
              <a:rPr lang="ru-RU" smtClean="0"/>
              <a:t>Иван – чистоплотный.</a:t>
            </a:r>
          </a:p>
        </p:txBody>
      </p:sp>
      <p:sp>
        <p:nvSpPr>
          <p:cNvPr id="49175" name="Rectangle 23"/>
          <p:cNvSpPr>
            <a:spLocks noGrp="1" noRot="1" noChangeArrowheads="1"/>
          </p:cNvSpPr>
          <p:nvPr>
            <p:ph type="subTitle" sz="quarter" idx="1"/>
          </p:nvPr>
        </p:nvSpPr>
        <p:spPr>
          <a:xfrm>
            <a:off x="1371600" y="3071813"/>
            <a:ext cx="6400800" cy="2566987"/>
          </a:xfrm>
        </p:spPr>
        <p:txBody>
          <a:bodyPr/>
          <a:lstStyle/>
          <a:p>
            <a:pPr eaLnBrk="1" hangingPunct="1">
              <a:defRPr/>
            </a:pPr>
            <a:r>
              <a:rPr lang="ru-RU" sz="2400" dirty="0" smtClean="0"/>
              <a:t>С утра парни брали вёдра и шли на реку, где наполняли их жидкой грязью и, возвращаясь, обливали этой грязью девушек. А девушки тоже бежали за грязью и мазали ею парней. И тогда начиналась весёлая свалка, полная криков и смеха. Потом перепачканная молодёжь гурьбой устремлялись к реке для совместного купания.</a:t>
            </a:r>
          </a:p>
        </p:txBody>
      </p:sp>
    </p:spTree>
  </p:cSld>
  <p:clrMapOvr>
    <a:masterClrMapping/>
  </p:clrMapOvr>
  <p:transition spd="med" advTm="2000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6" name="Rectangle 4"/>
          <p:cNvSpPr>
            <a:spLocks noGrp="1" noRot="1" noChangeArrowheads="1"/>
          </p:cNvSpPr>
          <p:nvPr>
            <p:ph type="title"/>
          </p:nvPr>
        </p:nvSpPr>
        <p:spPr>
          <a:xfrm>
            <a:off x="301625" y="228600"/>
            <a:ext cx="8540750" cy="1143000"/>
          </a:xfrm>
        </p:spPr>
        <p:txBody>
          <a:bodyPr/>
          <a:lstStyle/>
          <a:p>
            <a:pPr eaLnBrk="1" hangingPunct="1">
              <a:defRPr/>
            </a:pPr>
            <a:r>
              <a:rPr lang="ru-RU" smtClean="0"/>
              <a:t>Вечер Дня Ивана Купалы.</a:t>
            </a:r>
          </a:p>
        </p:txBody>
      </p:sp>
      <p:sp>
        <p:nvSpPr>
          <p:cNvPr id="54278" name="Rectangle 6"/>
          <p:cNvSpPr>
            <a:spLocks noGrp="1" noRot="1" noChangeArrowheads="1"/>
          </p:cNvSpPr>
          <p:nvPr>
            <p:ph type="body" sz="half" idx="2"/>
          </p:nvPr>
        </p:nvSpPr>
        <p:spPr>
          <a:xfrm>
            <a:off x="4648200" y="1600200"/>
            <a:ext cx="4244975" cy="4565650"/>
          </a:xfrm>
        </p:spPr>
        <p:txBody>
          <a:bodyPr/>
          <a:lstStyle/>
          <a:p>
            <a:pPr eaLnBrk="1" hangingPunct="1">
              <a:lnSpc>
                <a:spcPct val="80000"/>
              </a:lnSpc>
              <a:defRPr/>
            </a:pPr>
            <a:r>
              <a:rPr lang="ru-RU" sz="2400" smtClean="0"/>
              <a:t>А вечером весь народ, принаряженный, с венками на головах, шёл к реке, где разводили костры, водили хороводы, пели, гадали и, конечно, собирали травы.</a:t>
            </a:r>
          </a:p>
          <a:p>
            <a:pPr eaLnBrk="1" hangingPunct="1">
              <a:lnSpc>
                <a:spcPct val="80000"/>
              </a:lnSpc>
              <a:defRPr/>
            </a:pPr>
            <a:r>
              <a:rPr lang="ru-RU" sz="2400" smtClean="0"/>
              <a:t>Узнать ещё больше о захватывающих дух чудесах этого праздника вы сможете, прочитав повесть Н.В.Гоголя «Вечер накануне Ивана Купалы».</a:t>
            </a:r>
          </a:p>
        </p:txBody>
      </p:sp>
      <p:pic>
        <p:nvPicPr>
          <p:cNvPr id="13316" name="Picture 17" descr="Ivan_Kupala41"/>
          <p:cNvPicPr>
            <a:picLocks noGrp="1" noChangeAspect="1" noChangeArrowheads="1"/>
          </p:cNvPicPr>
          <p:nvPr>
            <p:ph sz="half" idx="1"/>
          </p:nvPr>
        </p:nvPicPr>
        <p:blipFill>
          <a:blip r:embed="rId2" cstate="print"/>
          <a:srcRect/>
          <a:stretch>
            <a:fillRect/>
          </a:stretch>
        </p:blipFill>
        <p:spPr>
          <a:xfrm>
            <a:off x="301625" y="2276475"/>
            <a:ext cx="4194175" cy="3168650"/>
          </a:xfrm>
          <a:noFill/>
        </p:spPr>
      </p:pic>
    </p:spTree>
  </p:cSld>
  <p:clrMapOvr>
    <a:masterClrMapping/>
  </p:clrMapOvr>
  <p:transition spd="med" advTm="2000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4"/>
          <p:cNvSpPr>
            <a:spLocks noGrp="1" noRot="1" noChangeArrowheads="1"/>
          </p:cNvSpPr>
          <p:nvPr>
            <p:ph type="title"/>
          </p:nvPr>
        </p:nvSpPr>
        <p:spPr/>
        <p:txBody>
          <a:bodyPr/>
          <a:lstStyle/>
          <a:p>
            <a:pPr algn="l" eaLnBrk="1" hangingPunct="1">
              <a:defRPr/>
            </a:pPr>
            <a:r>
              <a:rPr lang="ru-RU" i="1" smtClean="0"/>
              <a:t>Кто такой Купала?</a:t>
            </a:r>
          </a:p>
        </p:txBody>
      </p:sp>
      <p:sp>
        <p:nvSpPr>
          <p:cNvPr id="16389" name="Rectangle 5"/>
          <p:cNvSpPr>
            <a:spLocks noGrp="1" noRot="1" noChangeArrowheads="1"/>
          </p:cNvSpPr>
          <p:nvPr>
            <p:ph idx="1"/>
          </p:nvPr>
        </p:nvSpPr>
        <p:spPr/>
        <p:txBody>
          <a:bodyPr/>
          <a:lstStyle/>
          <a:p>
            <a:pPr algn="ctr" eaLnBrk="1" hangingPunct="1">
              <a:lnSpc>
                <a:spcPct val="150000"/>
              </a:lnSpc>
              <a:defRPr/>
            </a:pPr>
            <a:r>
              <a:rPr lang="ru-RU" sz="2800" dirty="0" smtClean="0"/>
              <a:t>Купала(Купало) – славянский бог лета, полевых плодов и летних цветов. Его причисляли к знатнейшим богам. Ведь земные плоды более всего служат человеку и составляют его богатство.</a:t>
            </a:r>
          </a:p>
        </p:txBody>
      </p:sp>
    </p:spTree>
  </p:cSld>
  <p:clrMapOvr>
    <a:masterClrMapping/>
  </p:clrMapOvr>
  <p:transition spd="med"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accel="50000" decel="50000" fill="hold" grpId="0" nodeType="afterEffect">
                                  <p:stCondLst>
                                    <p:cond delay="0"/>
                                  </p:stCondLst>
                                  <p:childTnLst>
                                    <p:animMotion origin="layout" path="M 0 0 C 0.00451 0.00046 0.0269 0.00277 0.03246 0.0037 C 0.0434 0.00578 0.05399 0.01342 0.06493 0.0162 C 0.06961 0.01736 0.08524 0.01944 0.08923 0.0199 C 0.16059 0.01574 0.13142 0.02129 0.16232 0.01087 C 0.16892 0.00486 0.16996 0.00532 0.17847 0.00717 C 0.19583 0.02129 0.19288 0.01597 0.2217 0.01273 C 0.23715 0.00208 0.225 0.00902 0.26093 0.00902 " pathEditMode="relative" ptsTypes="fffffffA">
                                      <p:cBhvr>
                                        <p:cTn id="6" dur="2000" fill="hold"/>
                                        <p:tgtEl>
                                          <p:spTgt spid="16388"/>
                                        </p:tgtEl>
                                        <p:attrNameLst>
                                          <p:attrName>ppt_x</p:attrName>
                                          <p:attrName>ppt_y</p:attrName>
                                        </p:attrNameLst>
                                      </p:cBhvr>
                                    </p:animMotion>
                                  </p:childTnLst>
                                </p:cTn>
                              </p:par>
                            </p:childTnLst>
                          </p:cTn>
                        </p:par>
                        <p:par>
                          <p:cTn id="7" fill="hold">
                            <p:stCondLst>
                              <p:cond delay="2000"/>
                            </p:stCondLst>
                            <p:childTnLst>
                              <p:par>
                                <p:cTn id="8" presetID="27" presetClass="entr" presetSubtype="0" fill="hold" grpId="0" nodeType="afterEffect">
                                  <p:stCondLst>
                                    <p:cond delay="0"/>
                                  </p:stCondLst>
                                  <p:iterate type="lt">
                                    <p:tmPct val="50000"/>
                                  </p:iterate>
                                  <p:childTnLst>
                                    <p:set>
                                      <p:cBhvr>
                                        <p:cTn id="9" dur="1" fill="hold">
                                          <p:stCondLst>
                                            <p:cond delay="0"/>
                                          </p:stCondLst>
                                        </p:cTn>
                                        <p:tgtEl>
                                          <p:spTgt spid="16389">
                                            <p:txEl>
                                              <p:pRg st="0" end="0"/>
                                            </p:txEl>
                                          </p:spTgt>
                                        </p:tgtEl>
                                        <p:attrNameLst>
                                          <p:attrName>style.visibility</p:attrName>
                                        </p:attrNameLst>
                                      </p:cBhvr>
                                      <p:to>
                                        <p:strVal val="visible"/>
                                      </p:to>
                                    </p:set>
                                    <p:anim calcmode="discrete" valueType="clr">
                                      <p:cBhvr override="childStyle">
                                        <p:cTn id="10" dur="80"/>
                                        <p:tgtEl>
                                          <p:spTgt spid="16389">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1" dur="80"/>
                                        <p:tgtEl>
                                          <p:spTgt spid="16389">
                                            <p:txEl>
                                              <p:pRg st="0" end="0"/>
                                            </p:txEl>
                                          </p:spTgt>
                                        </p:tgtEl>
                                        <p:attrNameLst>
                                          <p:attrName>fillcolor</p:attrName>
                                        </p:attrNameLst>
                                      </p:cBhvr>
                                      <p:tavLst>
                                        <p:tav tm="0">
                                          <p:val>
                                            <p:clrVal>
                                              <a:schemeClr val="accent2"/>
                                            </p:clrVal>
                                          </p:val>
                                        </p:tav>
                                        <p:tav tm="50000">
                                          <p:val>
                                            <p:clrVal>
                                              <a:schemeClr val="hlink"/>
                                            </p:clrVal>
                                          </p:val>
                                        </p:tav>
                                      </p:tavLst>
                                    </p:anim>
                                    <p:set>
                                      <p:cBhvr>
                                        <p:cTn id="12" dur="80"/>
                                        <p:tgtEl>
                                          <p:spTgt spid="16389">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8" grpId="0"/>
      <p:bldP spid="1638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41" name="Rectangle 9"/>
          <p:cNvSpPr>
            <a:spLocks noGrp="1" noRot="1" noChangeArrowheads="1"/>
          </p:cNvSpPr>
          <p:nvPr>
            <p:ph type="title"/>
          </p:nvPr>
        </p:nvSpPr>
        <p:spPr>
          <a:xfrm>
            <a:off x="301625" y="228600"/>
            <a:ext cx="8540750" cy="1143000"/>
          </a:xfrm>
        </p:spPr>
        <p:txBody>
          <a:bodyPr/>
          <a:lstStyle/>
          <a:p>
            <a:pPr algn="r" eaLnBrk="1" hangingPunct="1">
              <a:defRPr/>
            </a:pPr>
            <a:r>
              <a:rPr lang="ru-RU" u="sng" smtClean="0"/>
              <a:t>Самая короткая ночь в году.</a:t>
            </a:r>
          </a:p>
        </p:txBody>
      </p:sp>
      <p:pic>
        <p:nvPicPr>
          <p:cNvPr id="18449" name="Picture 17" descr="183"/>
          <p:cNvPicPr>
            <a:picLocks noGrp="1" noChangeAspect="1" noChangeArrowheads="1"/>
          </p:cNvPicPr>
          <p:nvPr>
            <p:ph type="clipArt" sz="half" idx="1"/>
          </p:nvPr>
        </p:nvPicPr>
        <p:blipFill>
          <a:blip r:embed="rId2" cstate="print"/>
          <a:srcRect/>
          <a:stretch>
            <a:fillRect/>
          </a:stretch>
        </p:blipFill>
        <p:spPr>
          <a:xfrm>
            <a:off x="539750" y="1989138"/>
            <a:ext cx="3887788" cy="3671887"/>
          </a:xfrm>
          <a:noFill/>
        </p:spPr>
      </p:pic>
      <p:sp>
        <p:nvSpPr>
          <p:cNvPr id="18442" name="Rectangle 10"/>
          <p:cNvSpPr>
            <a:spLocks noGrp="1" noRot="1" noChangeArrowheads="1"/>
          </p:cNvSpPr>
          <p:nvPr>
            <p:ph type="body" sz="half" idx="2"/>
          </p:nvPr>
        </p:nvSpPr>
        <p:spPr>
          <a:xfrm>
            <a:off x="4648200" y="1600200"/>
            <a:ext cx="4194175" cy="4498975"/>
          </a:xfrm>
        </p:spPr>
        <p:txBody>
          <a:bodyPr/>
          <a:lstStyle/>
          <a:p>
            <a:pPr eaLnBrk="1" hangingPunct="1">
              <a:defRPr/>
            </a:pPr>
            <a:r>
              <a:rPr lang="ru-RU" sz="2400" smtClean="0"/>
              <a:t>Именно в эту ночь совершаются немыслимые чудеса, а вся нечисть совершенно распоясывается и старается навредить людям. Предохраняя свой дом от вторжения нечисти, крестьяне на окнах домов раскладывали жгучую крапиву.  </a:t>
            </a:r>
          </a:p>
        </p:txBody>
      </p:sp>
    </p:spTree>
  </p:cSld>
  <p:clrMapOvr>
    <a:masterClrMapping/>
  </p:clrMapOvr>
  <p:transition spd="med"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8441"/>
                                        </p:tgtEl>
                                        <p:attrNameLst>
                                          <p:attrName>style.visibility</p:attrName>
                                        </p:attrNameLst>
                                      </p:cBhvr>
                                      <p:to>
                                        <p:strVal val="visible"/>
                                      </p:to>
                                    </p:set>
                                    <p:animEffect transition="in" filter="dissolve">
                                      <p:cBhvr>
                                        <p:cTn id="7" dur="500"/>
                                        <p:tgtEl>
                                          <p:spTgt spid="18441"/>
                                        </p:tgtEl>
                                      </p:cBhvr>
                                    </p:animEffect>
                                  </p:childTnLst>
                                </p:cTn>
                              </p:par>
                            </p:childTnLst>
                          </p:cTn>
                        </p:par>
                        <p:par>
                          <p:cTn id="8" fill="hold">
                            <p:stCondLst>
                              <p:cond delay="500"/>
                            </p:stCondLst>
                            <p:childTnLst>
                              <p:par>
                                <p:cTn id="9" presetID="27" presetClass="entr" presetSubtype="0" fill="hold" grpId="0" nodeType="afterEffect">
                                  <p:stCondLst>
                                    <p:cond delay="0"/>
                                  </p:stCondLst>
                                  <p:iterate type="lt">
                                    <p:tmPct val="50000"/>
                                  </p:iterate>
                                  <p:childTnLst>
                                    <p:set>
                                      <p:cBhvr>
                                        <p:cTn id="10" dur="1" fill="hold">
                                          <p:stCondLst>
                                            <p:cond delay="0"/>
                                          </p:stCondLst>
                                        </p:cTn>
                                        <p:tgtEl>
                                          <p:spTgt spid="18442">
                                            <p:txEl>
                                              <p:pRg st="0" end="0"/>
                                            </p:txEl>
                                          </p:spTgt>
                                        </p:tgtEl>
                                        <p:attrNameLst>
                                          <p:attrName>style.visibility</p:attrName>
                                        </p:attrNameLst>
                                      </p:cBhvr>
                                      <p:to>
                                        <p:strVal val="visible"/>
                                      </p:to>
                                    </p:set>
                                    <p:anim calcmode="discrete" valueType="clr">
                                      <p:cBhvr override="childStyle">
                                        <p:cTn id="11" dur="80"/>
                                        <p:tgtEl>
                                          <p:spTgt spid="18442">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2" dur="80"/>
                                        <p:tgtEl>
                                          <p:spTgt spid="18442">
                                            <p:txEl>
                                              <p:pRg st="0" end="0"/>
                                            </p:txEl>
                                          </p:spTgt>
                                        </p:tgtEl>
                                        <p:attrNameLst>
                                          <p:attrName>fillcolor</p:attrName>
                                        </p:attrNameLst>
                                      </p:cBhvr>
                                      <p:tavLst>
                                        <p:tav tm="0">
                                          <p:val>
                                            <p:clrVal>
                                              <a:schemeClr val="accent2"/>
                                            </p:clrVal>
                                          </p:val>
                                        </p:tav>
                                        <p:tav tm="50000">
                                          <p:val>
                                            <p:clrVal>
                                              <a:schemeClr val="hlink"/>
                                            </p:clrVal>
                                          </p:val>
                                        </p:tav>
                                      </p:tavLst>
                                    </p:anim>
                                    <p:set>
                                      <p:cBhvr>
                                        <p:cTn id="13" dur="80"/>
                                        <p:tgtEl>
                                          <p:spTgt spid="18442">
                                            <p:txEl>
                                              <p:pRg st="0" end="0"/>
                                            </p:txEl>
                                          </p:spTgt>
                                        </p:tgtEl>
                                        <p:attrNameLst>
                                          <p:attrName>fill.type</p:attrName>
                                        </p:attrNameLst>
                                      </p:cBhvr>
                                      <p:to>
                                        <p:strVal val="solid"/>
                                      </p:to>
                                    </p:set>
                                  </p:childTnLst>
                                </p:cTn>
                              </p:par>
                            </p:childTnLst>
                          </p:cTn>
                        </p:par>
                        <p:par>
                          <p:cTn id="14" fill="hold">
                            <p:stCondLst>
                              <p:cond delay="7980"/>
                            </p:stCondLst>
                            <p:childTnLst>
                              <p:par>
                                <p:cTn id="15" presetID="2" presetClass="entr" presetSubtype="4" fill="hold" nodeType="afterEffect">
                                  <p:stCondLst>
                                    <p:cond delay="0"/>
                                  </p:stCondLst>
                                  <p:childTnLst>
                                    <p:set>
                                      <p:cBhvr>
                                        <p:cTn id="16" dur="1" fill="hold">
                                          <p:stCondLst>
                                            <p:cond delay="0"/>
                                          </p:stCondLst>
                                        </p:cTn>
                                        <p:tgtEl>
                                          <p:spTgt spid="18449"/>
                                        </p:tgtEl>
                                        <p:attrNameLst>
                                          <p:attrName>style.visibility</p:attrName>
                                        </p:attrNameLst>
                                      </p:cBhvr>
                                      <p:to>
                                        <p:strVal val="visible"/>
                                      </p:to>
                                    </p:set>
                                    <p:anim calcmode="lin" valueType="num">
                                      <p:cBhvr additive="base">
                                        <p:cTn id="17" dur="500" fill="hold"/>
                                        <p:tgtEl>
                                          <p:spTgt spid="18449"/>
                                        </p:tgtEl>
                                        <p:attrNameLst>
                                          <p:attrName>ppt_x</p:attrName>
                                        </p:attrNameLst>
                                      </p:cBhvr>
                                      <p:tavLst>
                                        <p:tav tm="0">
                                          <p:val>
                                            <p:strVal val="#ppt_x"/>
                                          </p:val>
                                        </p:tav>
                                        <p:tav tm="100000">
                                          <p:val>
                                            <p:strVal val="#ppt_x"/>
                                          </p:val>
                                        </p:tav>
                                      </p:tavLst>
                                    </p:anim>
                                    <p:anim calcmode="lin" valueType="num">
                                      <p:cBhvr additive="base">
                                        <p:cTn id="18" dur="500" fill="hold"/>
                                        <p:tgtEl>
                                          <p:spTgt spid="1844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41" grpId="0"/>
      <p:bldP spid="1844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rrowheads="1"/>
          </p:cNvSpPr>
          <p:nvPr>
            <p:ph type="title"/>
          </p:nvPr>
        </p:nvSpPr>
        <p:spPr>
          <a:xfrm>
            <a:off x="301625" y="228600"/>
            <a:ext cx="8540750" cy="1143000"/>
          </a:xfrm>
        </p:spPr>
        <p:txBody>
          <a:bodyPr/>
          <a:lstStyle/>
          <a:p>
            <a:pPr algn="l" eaLnBrk="1" hangingPunct="1">
              <a:defRPr/>
            </a:pPr>
            <a:r>
              <a:rPr lang="ru-RU" b="1" smtClean="0"/>
              <a:t>Небывалый цветок.</a:t>
            </a:r>
          </a:p>
        </p:txBody>
      </p:sp>
      <p:sp>
        <p:nvSpPr>
          <p:cNvPr id="22533" name="Rectangle 5"/>
          <p:cNvSpPr>
            <a:spLocks noGrp="1" noRot="1" noChangeArrowheads="1"/>
          </p:cNvSpPr>
          <p:nvPr>
            <p:ph type="body" sz="half" idx="2"/>
          </p:nvPr>
        </p:nvSpPr>
        <p:spPr>
          <a:xfrm>
            <a:off x="301625" y="3644900"/>
            <a:ext cx="8540750" cy="2879725"/>
          </a:xfrm>
        </p:spPr>
        <p:txBody>
          <a:bodyPr/>
          <a:lstStyle/>
          <a:p>
            <a:pPr eaLnBrk="1" hangingPunct="1">
              <a:lnSpc>
                <a:spcPct val="80000"/>
              </a:lnSpc>
              <a:defRPr/>
            </a:pPr>
            <a:r>
              <a:rPr lang="ru-RU" sz="2400" smtClean="0"/>
              <a:t>По народным поверьям только один раз в году, в самую полночь под Иванов день расцветает огненным цветом папоротник. Тот, кто найдёт и сорвёт этот цветок, становится знахарём и сможет отыскать любой клад. Много испытаний придётся преодолеть отважившемуся достать волшебный цветок, ведь ему будет противостоять вся лесная нечисть. Мало, кто выдержит такое испытание. Но без волшебного цветка не добыть заветных кладов.   </a:t>
            </a:r>
          </a:p>
        </p:txBody>
      </p:sp>
      <p:pic>
        <p:nvPicPr>
          <p:cNvPr id="6148" name="Picture 14" descr="comp2-1"/>
          <p:cNvPicPr>
            <a:picLocks noGrp="1" noChangeAspect="1" noChangeArrowheads="1"/>
          </p:cNvPicPr>
          <p:nvPr>
            <p:ph sz="half" idx="1"/>
          </p:nvPr>
        </p:nvPicPr>
        <p:blipFill>
          <a:blip r:embed="rId2" cstate="print"/>
          <a:srcRect/>
          <a:stretch>
            <a:fillRect/>
          </a:stretch>
        </p:blipFill>
        <p:spPr>
          <a:xfrm>
            <a:off x="3419475" y="1268413"/>
            <a:ext cx="2343150" cy="2173287"/>
          </a:xfrm>
          <a:noFill/>
        </p:spPr>
      </p:pic>
    </p:spTree>
  </p:cSld>
  <p:clrMapOvr>
    <a:masterClrMapping/>
  </p:clrMapOvr>
  <p:transition spd="med" advTm="2000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2"/>
          <p:cNvSpPr>
            <a:spLocks noGrp="1" noRot="1" noChangeArrowheads="1"/>
          </p:cNvSpPr>
          <p:nvPr>
            <p:ph type="title"/>
          </p:nvPr>
        </p:nvSpPr>
        <p:spPr/>
        <p:txBody>
          <a:bodyPr/>
          <a:lstStyle/>
          <a:p>
            <a:pPr eaLnBrk="1" hangingPunct="1"/>
            <a:r>
              <a:rPr lang="ru-RU" i="1" u="sng" smtClean="0">
                <a:effectLst/>
              </a:rPr>
              <a:t>Купальские гадания.</a:t>
            </a:r>
          </a:p>
        </p:txBody>
      </p:sp>
      <p:sp>
        <p:nvSpPr>
          <p:cNvPr id="26650" name="Rectangle 26"/>
          <p:cNvSpPr>
            <a:spLocks noGrp="1" noRot="1" noChangeArrowheads="1"/>
          </p:cNvSpPr>
          <p:nvPr>
            <p:ph type="body" sz="half" idx="1"/>
          </p:nvPr>
        </p:nvSpPr>
        <p:spPr>
          <a:xfrm>
            <a:off x="301625" y="1600200"/>
            <a:ext cx="4194175" cy="4498975"/>
          </a:xfrm>
        </p:spPr>
        <p:txBody>
          <a:bodyPr/>
          <a:lstStyle/>
          <a:p>
            <a:pPr eaLnBrk="1" hangingPunct="1">
              <a:defRPr/>
            </a:pPr>
            <a:r>
              <a:rPr lang="ru-RU" sz="2400" smtClean="0"/>
              <a:t>1. Собирали 12 видов трав и клали ночью под подушку со словами: «Суженый-ряженый, приходи в мой сад гулять!», чтобы увидеть во сне своего будущего жениха.</a:t>
            </a:r>
          </a:p>
        </p:txBody>
      </p:sp>
      <p:sp>
        <p:nvSpPr>
          <p:cNvPr id="26651" name="Rectangle 27"/>
          <p:cNvSpPr>
            <a:spLocks noGrp="1" noRot="1" noChangeArrowheads="1"/>
          </p:cNvSpPr>
          <p:nvPr>
            <p:ph type="body" sz="half" idx="2"/>
          </p:nvPr>
        </p:nvSpPr>
        <p:spPr>
          <a:xfrm>
            <a:off x="4648200" y="1600200"/>
            <a:ext cx="4194175" cy="3916363"/>
          </a:xfrm>
        </p:spPr>
        <p:txBody>
          <a:bodyPr/>
          <a:lstStyle/>
          <a:p>
            <a:pPr eaLnBrk="1" hangingPunct="1">
              <a:defRPr/>
            </a:pPr>
            <a:r>
              <a:rPr lang="ru-RU" sz="2400" smtClean="0"/>
              <a:t>2. Завивали венки , с зажжёнными свечами, пускали в реку. Если венок утонет – суженый разлюбит. У кого плывёт дольше всех – тот будет счастливее всех, у кого свеча дольше всех горит – тот проживёт самую долгую жизнь.</a:t>
            </a:r>
          </a:p>
        </p:txBody>
      </p:sp>
    </p:spTree>
  </p:cSld>
  <p:clrMapOvr>
    <a:masterClrMapping/>
  </p:clrMapOvr>
  <p:transition spd="med" advTm="2000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Rectangle 4"/>
          <p:cNvSpPr>
            <a:spLocks noGrp="1" noRot="1" noChangeArrowheads="1"/>
          </p:cNvSpPr>
          <p:nvPr>
            <p:ph type="title"/>
          </p:nvPr>
        </p:nvSpPr>
        <p:spPr/>
        <p:txBody>
          <a:bodyPr/>
          <a:lstStyle/>
          <a:p>
            <a:pPr eaLnBrk="1" hangingPunct="1">
              <a:defRPr/>
            </a:pPr>
            <a:r>
              <a:rPr lang="ru-RU" i="1" u="sng" dirty="0" smtClean="0"/>
              <a:t>Купальские гадания.</a:t>
            </a:r>
          </a:p>
        </p:txBody>
      </p:sp>
      <p:sp>
        <p:nvSpPr>
          <p:cNvPr id="35845" name="Rectangle 5"/>
          <p:cNvSpPr>
            <a:spLocks noGrp="1" noRot="1" noChangeArrowheads="1"/>
          </p:cNvSpPr>
          <p:nvPr>
            <p:ph type="body" sz="half" idx="1"/>
          </p:nvPr>
        </p:nvSpPr>
        <p:spPr>
          <a:xfrm>
            <a:off x="301625" y="1600200"/>
            <a:ext cx="4194175" cy="4498975"/>
          </a:xfrm>
        </p:spPr>
        <p:txBody>
          <a:bodyPr/>
          <a:lstStyle/>
          <a:p>
            <a:pPr eaLnBrk="1" hangingPunct="1">
              <a:defRPr/>
            </a:pPr>
            <a:r>
              <a:rPr lang="ru-RU" smtClean="0"/>
              <a:t>3. В полночь выходили и, не глядя, рвали травы, а утром пересчитывали: если набралось 12 видов растений – замуж идти в этом году.</a:t>
            </a:r>
          </a:p>
        </p:txBody>
      </p:sp>
      <p:sp>
        <p:nvSpPr>
          <p:cNvPr id="35846" name="Rectangle 6"/>
          <p:cNvSpPr>
            <a:spLocks noGrp="1" noRot="1" noChangeArrowheads="1"/>
          </p:cNvSpPr>
          <p:nvPr>
            <p:ph type="body" sz="half" idx="2"/>
          </p:nvPr>
        </p:nvSpPr>
        <p:spPr>
          <a:xfrm>
            <a:off x="4648200" y="1600200"/>
            <a:ext cx="4194175" cy="4498975"/>
          </a:xfrm>
        </p:spPr>
        <p:txBody>
          <a:bodyPr/>
          <a:lstStyle/>
          <a:p>
            <a:pPr eaLnBrk="1" hangingPunct="1">
              <a:defRPr/>
            </a:pPr>
            <a:r>
              <a:rPr lang="ru-RU" smtClean="0"/>
              <a:t>4. Чтобы приснился жених, под голову на ночь клали подорожник со словами: «Трипутник – попутник», живёшь при дороге, видишь малого и старого, скажи моего суженого» </a:t>
            </a:r>
          </a:p>
        </p:txBody>
      </p:sp>
    </p:spTree>
  </p:cSld>
  <p:clrMapOvr>
    <a:masterClrMapping/>
  </p:clrMapOvr>
  <p:transition spd="med" advTm="2000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6" name="Rectangle 8"/>
          <p:cNvSpPr>
            <a:spLocks noGrp="1" noRot="1" noChangeArrowheads="1"/>
          </p:cNvSpPr>
          <p:nvPr>
            <p:ph type="title"/>
          </p:nvPr>
        </p:nvSpPr>
        <p:spPr>
          <a:xfrm>
            <a:off x="301625" y="228600"/>
            <a:ext cx="8540750" cy="1143000"/>
          </a:xfrm>
        </p:spPr>
        <p:txBody>
          <a:bodyPr/>
          <a:lstStyle/>
          <a:p>
            <a:pPr eaLnBrk="1" hangingPunct="1">
              <a:defRPr/>
            </a:pPr>
            <a:r>
              <a:rPr lang="ru-RU" smtClean="0"/>
              <a:t>Поверья.</a:t>
            </a:r>
          </a:p>
        </p:txBody>
      </p:sp>
      <p:sp>
        <p:nvSpPr>
          <p:cNvPr id="37897" name="Rectangle 9"/>
          <p:cNvSpPr>
            <a:spLocks noGrp="1" noRot="1" noChangeArrowheads="1"/>
          </p:cNvSpPr>
          <p:nvPr>
            <p:ph type="body" sz="half" idx="1"/>
          </p:nvPr>
        </p:nvSpPr>
        <p:spPr>
          <a:xfrm>
            <a:off x="301625" y="1600200"/>
            <a:ext cx="8540750" cy="2173288"/>
          </a:xfrm>
        </p:spPr>
        <p:txBody>
          <a:bodyPr/>
          <a:lstStyle/>
          <a:p>
            <a:pPr eaLnBrk="1" hangingPunct="1">
              <a:defRPr/>
            </a:pPr>
            <a:r>
              <a:rPr lang="ru-RU" sz="2400" b="1" smtClean="0"/>
              <a:t>Утренняя иванова роса </a:t>
            </a:r>
            <a:r>
              <a:rPr lang="ru-RU" sz="2400" smtClean="0"/>
              <a:t>считалась лучшим косметическим средством. Брали чистую скатерть, выходили на луг, скатертью водили по мокрой траве и выжимали её в сосуд. У того, кто умоется этой росой кожа становилась нежнее лепестка.</a:t>
            </a:r>
          </a:p>
        </p:txBody>
      </p:sp>
      <p:pic>
        <p:nvPicPr>
          <p:cNvPr id="9220" name="Picture 20" descr="_paint14"/>
          <p:cNvPicPr>
            <a:picLocks noGrp="1" noChangeAspect="1" noChangeArrowheads="1"/>
          </p:cNvPicPr>
          <p:nvPr>
            <p:ph sz="half" idx="2"/>
          </p:nvPr>
        </p:nvPicPr>
        <p:blipFill>
          <a:blip r:embed="rId2" cstate="print"/>
          <a:srcRect/>
          <a:stretch>
            <a:fillRect/>
          </a:stretch>
        </p:blipFill>
        <p:spPr>
          <a:xfrm>
            <a:off x="3132138" y="3860800"/>
            <a:ext cx="3384550" cy="2447925"/>
          </a:xfrm>
          <a:noFill/>
        </p:spPr>
      </p:pic>
    </p:spTree>
  </p:cSld>
  <p:clrMapOvr>
    <a:masterClrMapping/>
  </p:clrMapOvr>
  <p:transition spd="med" advTm="2000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4" name="Rectangle 4"/>
          <p:cNvSpPr>
            <a:spLocks noGrp="1" noRot="1" noChangeArrowheads="1"/>
          </p:cNvSpPr>
          <p:nvPr>
            <p:ph type="title"/>
          </p:nvPr>
        </p:nvSpPr>
        <p:spPr>
          <a:xfrm>
            <a:off x="301625" y="228600"/>
            <a:ext cx="8540750" cy="1143000"/>
          </a:xfrm>
        </p:spPr>
        <p:txBody>
          <a:bodyPr/>
          <a:lstStyle/>
          <a:p>
            <a:pPr eaLnBrk="1" hangingPunct="1">
              <a:defRPr/>
            </a:pPr>
            <a:r>
              <a:rPr lang="ru-RU" b="1" dirty="0" smtClean="0"/>
              <a:t>Поверья.</a:t>
            </a:r>
          </a:p>
        </p:txBody>
      </p:sp>
      <p:sp>
        <p:nvSpPr>
          <p:cNvPr id="51206" name="Rectangle 6"/>
          <p:cNvSpPr>
            <a:spLocks noGrp="1" noRot="1" noChangeArrowheads="1"/>
          </p:cNvSpPr>
          <p:nvPr>
            <p:ph type="body" sz="half" idx="2"/>
          </p:nvPr>
        </p:nvSpPr>
        <p:spPr>
          <a:xfrm>
            <a:off x="301625" y="3644900"/>
            <a:ext cx="8540750" cy="2520950"/>
          </a:xfrm>
        </p:spPr>
        <p:txBody>
          <a:bodyPr/>
          <a:lstStyle/>
          <a:p>
            <a:pPr eaLnBrk="1" hangingPunct="1">
              <a:lnSpc>
                <a:spcPct val="90000"/>
              </a:lnSpc>
              <a:defRPr/>
            </a:pPr>
            <a:r>
              <a:rPr lang="ru-RU" sz="2800" b="1" smtClean="0"/>
              <a:t>Купальские травы </a:t>
            </a:r>
            <a:r>
              <a:rPr lang="ru-RU" sz="2800" smtClean="0"/>
              <a:t>обладали целебными и чудодейственными свойствами: весь год они охраняли скот, дом и всех домочадцев от нечистой силы. Иван – да – Марья, разложенные по углам дома, защищают его от врагов.  </a:t>
            </a:r>
          </a:p>
        </p:txBody>
      </p:sp>
      <p:pic>
        <p:nvPicPr>
          <p:cNvPr id="10244" name="Picture 9" descr="korovin"/>
          <p:cNvPicPr>
            <a:picLocks noGrp="1" noChangeAspect="1" noChangeArrowheads="1"/>
          </p:cNvPicPr>
          <p:nvPr>
            <p:ph sz="half" idx="1"/>
          </p:nvPr>
        </p:nvPicPr>
        <p:blipFill>
          <a:blip r:embed="rId2" cstate="print"/>
          <a:srcRect/>
          <a:stretch>
            <a:fillRect/>
          </a:stretch>
        </p:blipFill>
        <p:spPr>
          <a:xfrm>
            <a:off x="3059113" y="1341438"/>
            <a:ext cx="2881312" cy="2016125"/>
          </a:xfrm>
          <a:noFill/>
        </p:spPr>
      </p:pic>
    </p:spTree>
  </p:cSld>
  <p:clrMapOvr>
    <a:masterClrMapping/>
  </p:clrMapOvr>
  <p:transition spd="med" advTm="2000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9" name="Rectangle 7"/>
          <p:cNvSpPr>
            <a:spLocks noGrp="1" noRot="1" noChangeArrowheads="1"/>
          </p:cNvSpPr>
          <p:nvPr>
            <p:ph type="title"/>
          </p:nvPr>
        </p:nvSpPr>
        <p:spPr>
          <a:xfrm>
            <a:off x="301625" y="228600"/>
            <a:ext cx="8540750" cy="1143000"/>
          </a:xfrm>
        </p:spPr>
        <p:txBody>
          <a:bodyPr/>
          <a:lstStyle/>
          <a:p>
            <a:pPr eaLnBrk="1" hangingPunct="1">
              <a:defRPr/>
            </a:pPr>
            <a:r>
              <a:rPr lang="ru-RU" dirty="0" smtClean="0"/>
              <a:t>Поверья.</a:t>
            </a:r>
          </a:p>
        </p:txBody>
      </p:sp>
      <p:sp>
        <p:nvSpPr>
          <p:cNvPr id="44044" name="Rectangle 12"/>
          <p:cNvSpPr>
            <a:spLocks noGrp="1" noRot="1" noChangeArrowheads="1"/>
          </p:cNvSpPr>
          <p:nvPr>
            <p:ph type="body" sz="half" idx="1"/>
          </p:nvPr>
        </p:nvSpPr>
        <p:spPr>
          <a:xfrm>
            <a:off x="301625" y="1600200"/>
            <a:ext cx="4194175" cy="4498975"/>
          </a:xfrm>
        </p:spPr>
        <p:txBody>
          <a:bodyPr/>
          <a:lstStyle/>
          <a:p>
            <a:pPr eaLnBrk="1" hangingPunct="1">
              <a:defRPr/>
            </a:pPr>
            <a:r>
              <a:rPr lang="ru-RU" sz="2400" b="1" smtClean="0"/>
              <a:t>Купальские костры </a:t>
            </a:r>
            <a:r>
              <a:rPr lang="ru-RU" sz="2400" smtClean="0"/>
              <a:t>разжигали в этот день большинство народов Европы. Кто перепрыгнет через пламя купальского костра – весь год будет здоров. Прыжки через купальские костры избавляют от сорока злых духов.</a:t>
            </a:r>
            <a:endParaRPr lang="ru-RU" sz="2400" b="1" smtClean="0"/>
          </a:p>
        </p:txBody>
      </p:sp>
      <p:pic>
        <p:nvPicPr>
          <p:cNvPr id="11268" name="Picture 14" descr="01_0088IvanaKupala"/>
          <p:cNvPicPr>
            <a:picLocks noGrp="1" noChangeAspect="1" noChangeArrowheads="1"/>
          </p:cNvPicPr>
          <p:nvPr>
            <p:ph sz="half" idx="2"/>
          </p:nvPr>
        </p:nvPicPr>
        <p:blipFill>
          <a:blip r:embed="rId2" cstate="print"/>
          <a:srcRect/>
          <a:stretch>
            <a:fillRect/>
          </a:stretch>
        </p:blipFill>
        <p:spPr>
          <a:xfrm>
            <a:off x="5183188" y="1600200"/>
            <a:ext cx="3349625" cy="4498975"/>
          </a:xfrm>
          <a:noFill/>
        </p:spPr>
      </p:pic>
    </p:spTree>
  </p:cSld>
  <p:clrMapOvr>
    <a:masterClrMapping/>
  </p:clrMapOvr>
  <p:transition spd="med" advTm="20000"/>
  <p:timing>
    <p:tnLst>
      <p:par>
        <p:cTn id="1" dur="indefinite" restart="never" nodeType="tmRoot"/>
      </p:par>
    </p:tnLst>
  </p:timing>
</p:sld>
</file>

<file path=ppt/theme/theme1.xml><?xml version="1.0" encoding="utf-8"?>
<a:theme xmlns:a="http://schemas.openxmlformats.org/drawingml/2006/main" name="Граница">
  <a:themeElements>
    <a:clrScheme name="Граница 2">
      <a:dk1>
        <a:srgbClr val="5B5D6B"/>
      </a:dk1>
      <a:lt1>
        <a:srgbClr val="FFFFFF"/>
      </a:lt1>
      <a:dk2>
        <a:srgbClr val="5A5C6C"/>
      </a:dk2>
      <a:lt2>
        <a:srgbClr val="FFFFCC"/>
      </a:lt2>
      <a:accent1>
        <a:srgbClr val="9966FF"/>
      </a:accent1>
      <a:accent2>
        <a:srgbClr val="9383B3"/>
      </a:accent2>
      <a:accent3>
        <a:srgbClr val="B5B5BA"/>
      </a:accent3>
      <a:accent4>
        <a:srgbClr val="DADADA"/>
      </a:accent4>
      <a:accent5>
        <a:srgbClr val="CAB8FF"/>
      </a:accent5>
      <a:accent6>
        <a:srgbClr val="8576A2"/>
      </a:accent6>
      <a:hlink>
        <a:srgbClr val="A3C145"/>
      </a:hlink>
      <a:folHlink>
        <a:srgbClr val="6FA9B7"/>
      </a:folHlink>
    </a:clrScheme>
    <a:fontScheme name="Граница">
      <a:majorFont>
        <a:latin typeface="Tahoma"/>
        <a:ea typeface=""/>
        <a:cs typeface=""/>
      </a:majorFont>
      <a:minorFont>
        <a:latin typeface="Tahoma"/>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Граница 1">
        <a:dk1>
          <a:srgbClr val="00007A"/>
        </a:dk1>
        <a:lt1>
          <a:srgbClr val="FFFFFF"/>
        </a:lt1>
        <a:dk2>
          <a:srgbClr val="000066"/>
        </a:dk2>
        <a:lt2>
          <a:srgbClr val="CCECFF"/>
        </a:lt2>
        <a:accent1>
          <a:srgbClr val="6F64C2"/>
        </a:accent1>
        <a:accent2>
          <a:srgbClr val="0089BA"/>
        </a:accent2>
        <a:accent3>
          <a:srgbClr val="AAAAB8"/>
        </a:accent3>
        <a:accent4>
          <a:srgbClr val="DADADA"/>
        </a:accent4>
        <a:accent5>
          <a:srgbClr val="BBB8DD"/>
        </a:accent5>
        <a:accent6>
          <a:srgbClr val="007CA8"/>
        </a:accent6>
        <a:hlink>
          <a:srgbClr val="66CCFF"/>
        </a:hlink>
        <a:folHlink>
          <a:srgbClr val="00CC99"/>
        </a:folHlink>
      </a:clrScheme>
      <a:clrMap bg1="dk2" tx1="lt1" bg2="dk1" tx2="lt2" accent1="accent1" accent2="accent2" accent3="accent3" accent4="accent4" accent5="accent5" accent6="accent6" hlink="hlink" folHlink="folHlink"/>
    </a:extraClrScheme>
    <a:extraClrScheme>
      <a:clrScheme name="Граница 2">
        <a:dk1>
          <a:srgbClr val="5B5D6B"/>
        </a:dk1>
        <a:lt1>
          <a:srgbClr val="FFFFFF"/>
        </a:lt1>
        <a:dk2>
          <a:srgbClr val="5A5C6C"/>
        </a:dk2>
        <a:lt2>
          <a:srgbClr val="FFFFCC"/>
        </a:lt2>
        <a:accent1>
          <a:srgbClr val="9966FF"/>
        </a:accent1>
        <a:accent2>
          <a:srgbClr val="9383B3"/>
        </a:accent2>
        <a:accent3>
          <a:srgbClr val="B5B5BA"/>
        </a:accent3>
        <a:accent4>
          <a:srgbClr val="DADADA"/>
        </a:accent4>
        <a:accent5>
          <a:srgbClr val="CAB8FF"/>
        </a:accent5>
        <a:accent6>
          <a:srgbClr val="8576A2"/>
        </a:accent6>
        <a:hlink>
          <a:srgbClr val="A3C145"/>
        </a:hlink>
        <a:folHlink>
          <a:srgbClr val="6FA9B7"/>
        </a:folHlink>
      </a:clrScheme>
      <a:clrMap bg1="dk2" tx1="lt1" bg2="dk1" tx2="lt2" accent1="accent1" accent2="accent2" accent3="accent3" accent4="accent4" accent5="accent5" accent6="accent6" hlink="hlink" folHlink="folHlink"/>
    </a:extraClrScheme>
    <a:extraClrScheme>
      <a:clrScheme name="Граница 3">
        <a:dk1>
          <a:srgbClr val="860000"/>
        </a:dk1>
        <a:lt1>
          <a:srgbClr val="FFFFFF"/>
        </a:lt1>
        <a:dk2>
          <a:srgbClr val="800000"/>
        </a:dk2>
        <a:lt2>
          <a:srgbClr val="FFFFCC"/>
        </a:lt2>
        <a:accent1>
          <a:srgbClr val="FF6600"/>
        </a:accent1>
        <a:accent2>
          <a:srgbClr val="FF9933"/>
        </a:accent2>
        <a:accent3>
          <a:srgbClr val="C0AAAA"/>
        </a:accent3>
        <a:accent4>
          <a:srgbClr val="DADADA"/>
        </a:accent4>
        <a:accent5>
          <a:srgbClr val="FFB8AA"/>
        </a:accent5>
        <a:accent6>
          <a:srgbClr val="E78A2D"/>
        </a:accent6>
        <a:hlink>
          <a:srgbClr val="FFCC00"/>
        </a:hlink>
        <a:folHlink>
          <a:srgbClr val="CC9900"/>
        </a:folHlink>
      </a:clrScheme>
      <a:clrMap bg1="dk2" tx1="lt1" bg2="dk1" tx2="lt2" accent1="accent1" accent2="accent2" accent3="accent3" accent4="accent4" accent5="accent5" accent6="accent6" hlink="hlink" folHlink="folHlink"/>
    </a:extraClrScheme>
    <a:extraClrScheme>
      <a:clrScheme name="Граница 4">
        <a:dk1>
          <a:srgbClr val="676A5C"/>
        </a:dk1>
        <a:lt1>
          <a:srgbClr val="FFFFFF"/>
        </a:lt1>
        <a:dk2>
          <a:srgbClr val="686B5D"/>
        </a:dk2>
        <a:lt2>
          <a:srgbClr val="FFFFCC"/>
        </a:lt2>
        <a:accent1>
          <a:srgbClr val="CC6600"/>
        </a:accent1>
        <a:accent2>
          <a:srgbClr val="809EA8"/>
        </a:accent2>
        <a:accent3>
          <a:srgbClr val="B9BAB6"/>
        </a:accent3>
        <a:accent4>
          <a:srgbClr val="DADADA"/>
        </a:accent4>
        <a:accent5>
          <a:srgbClr val="E2B8AA"/>
        </a:accent5>
        <a:accent6>
          <a:srgbClr val="738F98"/>
        </a:accent6>
        <a:hlink>
          <a:srgbClr val="DDBF4F"/>
        </a:hlink>
        <a:folHlink>
          <a:srgbClr val="B7B6A3"/>
        </a:folHlink>
      </a:clrScheme>
      <a:clrMap bg1="dk2" tx1="lt1" bg2="dk1" tx2="lt2" accent1="accent1" accent2="accent2" accent3="accent3" accent4="accent4" accent5="accent5" accent6="accent6" hlink="hlink" folHlink="folHlink"/>
    </a:extraClrScheme>
    <a:extraClrScheme>
      <a:clrScheme name="Граница 5">
        <a:dk1>
          <a:srgbClr val="AC835E"/>
        </a:dk1>
        <a:lt1>
          <a:srgbClr val="FFFFFF"/>
        </a:lt1>
        <a:dk2>
          <a:srgbClr val="AE8764"/>
        </a:dk2>
        <a:lt2>
          <a:srgbClr val="FFFFCC"/>
        </a:lt2>
        <a:accent1>
          <a:srgbClr val="CC6600"/>
        </a:accent1>
        <a:accent2>
          <a:srgbClr val="FF5050"/>
        </a:accent2>
        <a:accent3>
          <a:srgbClr val="D3C3B8"/>
        </a:accent3>
        <a:accent4>
          <a:srgbClr val="DADADA"/>
        </a:accent4>
        <a:accent5>
          <a:srgbClr val="E2B8AA"/>
        </a:accent5>
        <a:accent6>
          <a:srgbClr val="E74848"/>
        </a:accent6>
        <a:hlink>
          <a:srgbClr val="FFCC99"/>
        </a:hlink>
        <a:folHlink>
          <a:srgbClr val="FF9966"/>
        </a:folHlink>
      </a:clrScheme>
      <a:clrMap bg1="dk2" tx1="lt1" bg2="dk1" tx2="lt2" accent1="accent1" accent2="accent2" accent3="accent3" accent4="accent4" accent5="accent5" accent6="accent6" hlink="hlink" folHlink="folHlink"/>
    </a:extraClrScheme>
    <a:extraClrScheme>
      <a:clrScheme name="Граница 6">
        <a:dk1>
          <a:srgbClr val="526133"/>
        </a:dk1>
        <a:lt1>
          <a:srgbClr val="FFFFFF"/>
        </a:lt1>
        <a:dk2>
          <a:srgbClr val="4E5D31"/>
        </a:dk2>
        <a:lt2>
          <a:srgbClr val="FFFFCC"/>
        </a:lt2>
        <a:accent1>
          <a:srgbClr val="99CC00"/>
        </a:accent1>
        <a:accent2>
          <a:srgbClr val="7A9505"/>
        </a:accent2>
        <a:accent3>
          <a:srgbClr val="B2B6AD"/>
        </a:accent3>
        <a:accent4>
          <a:srgbClr val="DADADA"/>
        </a:accent4>
        <a:accent5>
          <a:srgbClr val="CAE2AA"/>
        </a:accent5>
        <a:accent6>
          <a:srgbClr val="6E8704"/>
        </a:accent6>
        <a:hlink>
          <a:srgbClr val="FFCC00"/>
        </a:hlink>
        <a:folHlink>
          <a:srgbClr val="CCCC00"/>
        </a:folHlink>
      </a:clrScheme>
      <a:clrMap bg1="dk2" tx1="lt1" bg2="dk1" tx2="lt2" accent1="accent1" accent2="accent2" accent3="accent3" accent4="accent4" accent5="accent5" accent6="accent6" hlink="hlink" folHlink="folHlink"/>
    </a:extraClrScheme>
    <a:extraClrScheme>
      <a:clrScheme name="Граница 7">
        <a:dk1>
          <a:srgbClr val="000000"/>
        </a:dk1>
        <a:lt1>
          <a:srgbClr val="DDDCC5"/>
        </a:lt1>
        <a:dk2>
          <a:srgbClr val="95934B"/>
        </a:dk2>
        <a:lt2>
          <a:srgbClr val="DBDAC3"/>
        </a:lt2>
        <a:accent1>
          <a:srgbClr val="EAEBE1"/>
        </a:accent1>
        <a:accent2>
          <a:srgbClr val="9DB0B7"/>
        </a:accent2>
        <a:accent3>
          <a:srgbClr val="EBEBDF"/>
        </a:accent3>
        <a:accent4>
          <a:srgbClr val="000000"/>
        </a:accent4>
        <a:accent5>
          <a:srgbClr val="F3F3EE"/>
        </a:accent5>
        <a:accent6>
          <a:srgbClr val="8E9FA6"/>
        </a:accent6>
        <a:hlink>
          <a:srgbClr val="009900"/>
        </a:hlink>
        <a:folHlink>
          <a:srgbClr val="808000"/>
        </a:folHlink>
      </a:clrScheme>
      <a:clrMap bg1="lt1" tx1="dk1" bg2="lt2" tx2="dk2" accent1="accent1" accent2="accent2" accent3="accent3" accent4="accent4" accent5="accent5" accent6="accent6" hlink="hlink" folHlink="folHlink"/>
    </a:extraClrScheme>
    <a:extraClrScheme>
      <a:clrScheme name="Граница 8">
        <a:dk1>
          <a:srgbClr val="007E7B"/>
        </a:dk1>
        <a:lt1>
          <a:srgbClr val="FFFFFF"/>
        </a:lt1>
        <a:dk2>
          <a:srgbClr val="008080"/>
        </a:dk2>
        <a:lt2>
          <a:srgbClr val="FFFF99"/>
        </a:lt2>
        <a:accent1>
          <a:srgbClr val="33CCCC"/>
        </a:accent1>
        <a:accent2>
          <a:srgbClr val="00CC66"/>
        </a:accent2>
        <a:accent3>
          <a:srgbClr val="AAC0C0"/>
        </a:accent3>
        <a:accent4>
          <a:srgbClr val="DADADA"/>
        </a:accent4>
        <a:accent5>
          <a:srgbClr val="ADE2E2"/>
        </a:accent5>
        <a:accent6>
          <a:srgbClr val="00B95C"/>
        </a:accent6>
        <a:hlink>
          <a:srgbClr val="CCFFCC"/>
        </a:hlink>
        <a:folHlink>
          <a:srgbClr val="FFFFCC"/>
        </a:folHlink>
      </a:clrScheme>
      <a:clrMap bg1="dk2" tx1="lt1" bg2="dk1" tx2="lt2" accent1="accent1" accent2="accent2" accent3="accent3" accent4="accent4" accent5="accent5" accent6="accent6" hlink="hlink" folHlink="folHlink"/>
    </a:extraClrScheme>
    <a:extraClrScheme>
      <a:clrScheme name="Граница 9">
        <a:dk1>
          <a:srgbClr val="000000"/>
        </a:dk1>
        <a:lt1>
          <a:srgbClr val="FFFFFF"/>
        </a:lt1>
        <a:dk2>
          <a:srgbClr val="000000"/>
        </a:dk2>
        <a:lt2>
          <a:srgbClr val="FEFEFE"/>
        </a:lt2>
        <a:accent1>
          <a:srgbClr val="E1E1FF"/>
        </a:accent1>
        <a:accent2>
          <a:srgbClr val="D9FFF8"/>
        </a:accent2>
        <a:accent3>
          <a:srgbClr val="FFFFFF"/>
        </a:accent3>
        <a:accent4>
          <a:srgbClr val="000000"/>
        </a:accent4>
        <a:accent5>
          <a:srgbClr val="EEEEFF"/>
        </a:accent5>
        <a:accent6>
          <a:srgbClr val="C4E7E1"/>
        </a:accent6>
        <a:hlink>
          <a:srgbClr val="9966FF"/>
        </a:hlink>
        <a:folHlink>
          <a:srgbClr val="666699"/>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Compass</Template>
  <TotalTime>140</TotalTime>
  <Words>564</Words>
  <Application>Microsoft Office PowerPoint</Application>
  <PresentationFormat>On-screen Show (4:3)</PresentationFormat>
  <Paragraphs>26</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Граница</vt:lpstr>
      <vt:lpstr>День Ивана Купалы.</vt:lpstr>
      <vt:lpstr>Кто такой Купала?</vt:lpstr>
      <vt:lpstr>Самая короткая ночь в году.</vt:lpstr>
      <vt:lpstr>Небывалый цветок.</vt:lpstr>
      <vt:lpstr>Купальские гадания.</vt:lpstr>
      <vt:lpstr>Купальские гадания.</vt:lpstr>
      <vt:lpstr>Поверья.</vt:lpstr>
      <vt:lpstr>Поверья.</vt:lpstr>
      <vt:lpstr>Поверья.</vt:lpstr>
      <vt:lpstr>Иван – чистоплотный.</vt:lpstr>
      <vt:lpstr>Вечер Дня Ивана Купалы.</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День Ивана Купалы.</dc:title>
  <dc:creator>Zaparenko</dc:creator>
  <cp:lastModifiedBy>Windows User</cp:lastModifiedBy>
  <cp:revision>9</cp:revision>
  <dcterms:created xsi:type="dcterms:W3CDTF">2005-11-29T15:41:29Z</dcterms:created>
  <dcterms:modified xsi:type="dcterms:W3CDTF">2016-05-13T01:26:00Z</dcterms:modified>
</cp:coreProperties>
</file>