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5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3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8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BD53-3653-4BA5-AA12-04A3F2F72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65FA-1308-433C-8845-EE03D6BF2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4314825" cy="2528887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Модульное оригами «Павлин»</a:t>
            </a:r>
            <a:endParaRPr lang="ru-RU" alt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873" y="4293096"/>
            <a:ext cx="6400800" cy="1566862"/>
          </a:xfrm>
        </p:spPr>
        <p:txBody>
          <a:bodyPr rtlCol="0">
            <a:normAutofit fontScale="55000" lnSpcReduction="20000"/>
          </a:bodyPr>
          <a:lstStyle/>
          <a:p>
            <a:r>
              <a:rPr lang="ru-RU" smtClean="0"/>
              <a:t> </a:t>
            </a:r>
            <a:r>
              <a:rPr lang="ru-RU" smtClean="0">
                <a:solidFill>
                  <a:schemeClr val="tx1"/>
                </a:solidFill>
              </a:rPr>
              <a:t>09.04.2020г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Объединение «Страна Рукоделия», группа 1-го года обучения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Тема: «Модульное оригами. </a:t>
            </a:r>
            <a:r>
              <a:rPr lang="ru-RU" dirty="0" smtClean="0">
                <a:solidFill>
                  <a:schemeClr val="tx1"/>
                </a:solidFill>
              </a:rPr>
              <a:t>Павлин</a:t>
            </a:r>
            <a:r>
              <a:rPr lang="ru-RU" dirty="0" smtClean="0">
                <a:solidFill>
                  <a:schemeClr val="tx1"/>
                </a:solidFill>
              </a:rPr>
              <a:t>.».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Педагог: </a:t>
            </a:r>
            <a:r>
              <a:rPr lang="ru-RU" dirty="0" err="1" smtClean="0">
                <a:solidFill>
                  <a:schemeClr val="tx1"/>
                </a:solidFill>
              </a:rPr>
              <a:t>Сулаева</a:t>
            </a:r>
            <a:r>
              <a:rPr lang="ru-RU" dirty="0" smtClean="0">
                <a:solidFill>
                  <a:schemeClr val="tx1"/>
                </a:solidFill>
              </a:rPr>
              <a:t> О.Н.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4 часа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42938"/>
            <a:ext cx="3810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3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571625" y="642938"/>
            <a:ext cx="714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11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зелен., 1 оранж., 7 синих, 1 оранж., 17 синих, 1 оранж., 7 синих, 1 оранж.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59293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2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643063" y="642938"/>
            <a:ext cx="714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12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оранж., 4 синих, 1 желт., 24 синих, 1 желт., 4 синих.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19250"/>
            <a:ext cx="547687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571625" y="642938"/>
            <a:ext cx="721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Собираем грудку павлина: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1 зеленый, 2 синих, 1 оранж., 2 синих, 1 зелеый, 1 синий, 1 желт.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57375"/>
            <a:ext cx="55721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6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643063" y="642938"/>
            <a:ext cx="7143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14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1 зелен., 4 синих, 1 зелен., 1 синий, 1 желт.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15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1 зелен., 3 синих, 1 зелен., 1 синий, 1 желтый.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86000"/>
            <a:ext cx="449103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1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643438" y="1143000"/>
            <a:ext cx="4071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16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желт., 1 синий,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1 зелен., 2 синих, 1 зелен.,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1 желтый.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17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желт., 1 синий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1 зелен., 1 синий, 1 зелен.,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1 желтый.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18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желт., 1 синий,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зеленых, 1 синий, 1 желт.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19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1 зеленый, 1 синий, 1 желт.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38242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4714875" y="5000625"/>
            <a:ext cx="4000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20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желтый, 2 синих,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желтый.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21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желтый, 1 синий,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желтый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09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00188" y="642938"/>
            <a:ext cx="4071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Собираем шею павлина: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22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синих.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1 желтый.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85813"/>
            <a:ext cx="3571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3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643063" y="1071563"/>
            <a:ext cx="4643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с 24 по 41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повторяем в четных рядах - 2 синих, в нечетных рядах - 1 желт., 1 син., 1 жетл. 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42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синих.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43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желтых.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85813"/>
            <a:ext cx="2286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3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857375" y="7858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44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черный.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45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красный.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4075"/>
            <a:ext cx="51911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8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714500" y="714375"/>
            <a:ext cx="7000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Собираем крылья павлина: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всего 7 модулей в этом ряду для каждого крыла. 1 желт., 1 синий, 1 зеленый, 1 синий, 1 зеленый, 1 синий, 1 желтый.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86000"/>
            <a:ext cx="3810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0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643063" y="714375"/>
            <a:ext cx="714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14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2 зелен., 1 синий, 1 желт.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428750"/>
            <a:ext cx="47863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755576" y="714375"/>
            <a:ext cx="80312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Для изготовления модульного оригами Павлин  потребуется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всего 1957 треугольных модулей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(921 синих, 371 желтых, 293 белых, 254 оранжевых, 35 зеленых, 42 тем. зеленых, 38 красных, 2 розовых и 1 черный). Размер модулей 1/32 листа формата А4.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Начинаем собирать модульное оригами "Павлин" с туловища павлина. Для него нам понадобится всего 656 модулей(479 синих, 35 зеленых, 52 оранжевых, 85 желтых, 2 розовых, 2 красных, 1 черный</a:t>
            </a:r>
            <a:r>
              <a:rPr lang="ru-RU" alt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314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071563" y="714375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15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желтый, 1 синий, 1 зеленый, 1 синий, 1 желтый.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8750"/>
            <a:ext cx="49768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5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643063" y="642938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16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желт., 2 синих, 1 желт.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17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синий, 1 желт.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18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желт.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28813"/>
            <a:ext cx="4143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7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14500" y="714375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Собираем хвостик павлина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11 синих модуля.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1450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4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571625" y="571500"/>
            <a:ext cx="3286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14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10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15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9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16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8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17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7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18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6 синих модулей.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387191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00125" y="714375"/>
            <a:ext cx="7786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Собираем большой хвост.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Для него потребуется 1028 модулей( 364 синих, 208 желтых, 202 оранжевых, 176 белых, 42 тем. зеленых, 36 красных).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 ряд: 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28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(1 желт., 3 синих) - повторить 7 раз, 1 желтый.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29 модулей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429000"/>
            <a:ext cx="381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2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643063" y="714375"/>
            <a:ext cx="707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3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желт., (2 синих, 2 желт.)-повторить 6 раз, 2 синих, 1 желтый.</a:t>
            </a:r>
          </a:p>
          <a:p>
            <a:pPr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 Всего 28 модулей.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928813"/>
            <a:ext cx="478631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9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571625" y="642938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(1оранж., 1 желт., 1 синий, 1 желт.,)- повторить 7 раз, 1 оранжевый. </a:t>
            </a:r>
          </a:p>
          <a:p>
            <a:pPr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29 модулей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7375"/>
            <a:ext cx="5000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0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85938" y="714375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5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оранж., (2 желт., 2 оранж.)- повторить 6 раз, 2 желт., 1 оранж. </a:t>
            </a:r>
          </a:p>
          <a:p>
            <a:pPr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28 модулей.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928813"/>
            <a:ext cx="47863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9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643063" y="642938"/>
            <a:ext cx="6786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6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(1 белый, 1 оранж., 1 желт., 1 оранж.)-повторить 7 раз, 1 белый.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29 модулей.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71625"/>
            <a:ext cx="64293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1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571625" y="714375"/>
            <a:ext cx="6715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7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оранж., (2 желт., 2 оранж.) - повторить 6 раз, 2 желт., 1 оранж.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28 модулей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85938"/>
            <a:ext cx="692943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571625" y="642938"/>
            <a:ext cx="7215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Описание сборки модульного оригами "Павлин". 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36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36 синих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оранжевый, 8 синих, 1 оранжевый, 17 синих, 1 оранжевый, 8 синих.</a:t>
            </a: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3629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4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643063" y="500063"/>
            <a:ext cx="714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8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(1 оранж., 1 желт., пропускаем 1 модуль)- повторить 7 раз, 1 оранж.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22 модуля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71625"/>
            <a:ext cx="6786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83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285875" y="571500"/>
            <a:ext cx="742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9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желтый, (два модуля пропускаем, 2 желтых)- повторить 6 раз, 2 модуля пропускаем, 1 желтый.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Всего 14 желтых модулей.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785938"/>
            <a:ext cx="68580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04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714500" y="571500"/>
            <a:ext cx="444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10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8 желтых модулей.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67151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40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571625" y="571500"/>
            <a:ext cx="7072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Собираем перышки для хвоста павлина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Синее маленькое перышко.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основании перышка вставляем 1 синий модуль в 1 желтый модуль.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1синий.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синих.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428875"/>
            <a:ext cx="3067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78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643063" y="785813"/>
            <a:ext cx="464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1 белый, 1 синий</a:t>
            </a:r>
            <a:r>
              <a:rPr lang="ru-RU" altLang="ru-RU"/>
              <a:t>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52625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1571625" y="714375"/>
            <a:ext cx="470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синий, 2 белых, 1 синий.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0188"/>
            <a:ext cx="4691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12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214438" y="714375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5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1 белый, 1 красный, 1 белый, 1 синий.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2125"/>
            <a:ext cx="5119688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07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500188" y="714375"/>
            <a:ext cx="477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6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2 белых, 1 синий.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5000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2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785938" y="571500"/>
            <a:ext cx="450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7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синий, 1 белый, 1синий</a:t>
            </a:r>
            <a:r>
              <a:rPr lang="ru-RU" altLang="ru-RU"/>
              <a:t>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85875"/>
            <a:ext cx="454818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32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643063" y="714375"/>
            <a:ext cx="5214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8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синих.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9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синий.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642938"/>
            <a:ext cx="38623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9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571625" y="714375"/>
            <a:ext cx="728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оранжевых, 7 синих, 2 оранжевых, 16 синих, 2 оранжевых, 7 синих.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43063"/>
            <a:ext cx="4714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60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571625" y="928688"/>
            <a:ext cx="728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таких перышек и соединяем с хвостом.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57375"/>
            <a:ext cx="6429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31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5000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Оранжевые перышки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собираются аналогично синим, только основание перышка состоит из 1 оранж., 1 желт., 1 оранж., 1 желт. модулей.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2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3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оранж., 1 желт.,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4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оранж., 2 желт.,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5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оранж., 1 желт., 1 красный, 1 желт.,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6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оранж., 2 желт.,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7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оранж., 1 желт., 1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8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оранж.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9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оранж.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785813"/>
            <a:ext cx="32861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5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1071563" y="785813"/>
            <a:ext cx="764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 оранжевых перышек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 соединяем с хвостом.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3063"/>
            <a:ext cx="7143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65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428625" y="474663"/>
            <a:ext cx="47863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Собираем большие синие перышки.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основании 1 желт., 1 синий, 1 желт. модули.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1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2 синих.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3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4 ряд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: 1 синий, 2 белых,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5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1 т.зеленый,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6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2 т.зеленых,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7 ряд: 1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синий, 1 белый, 3 т.зеленых,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8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2 красных,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9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1 красный,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10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2 белых,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11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синий, 1 белый, 1 синий.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12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2 синих.</a:t>
            </a:r>
          </a:p>
          <a:p>
            <a:pPr eaLnBrk="1" hangingPunct="1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13 ряд: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1 синий.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357313"/>
            <a:ext cx="3419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71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1714500" y="714375"/>
            <a:ext cx="7000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Всего 7 таких перышек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 Соединяем их с хвостом. Хвост павлина готов.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6715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84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714500" y="642938"/>
            <a:ext cx="700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Соединяем хвост и туловище павлина.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357313"/>
            <a:ext cx="62150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015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286000" y="107156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itchFamily="18" charset="0"/>
                <a:cs typeface="Times New Roman" pitchFamily="18" charset="0"/>
              </a:rPr>
              <a:t>http://origami-modul.ru/10-pavlin-modulnoe-origami.html</a:t>
            </a: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500188" y="642938"/>
            <a:ext cx="7215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5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1 зеленый, 1 оранж., 6 синих, 1 оранж., 1 желт., 1 оранж., 15 синих, 1 оранж., 1 желт., 1 оранж., 6 синих, 1 оранж.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57375"/>
            <a:ext cx="5000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0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643063" y="714375"/>
            <a:ext cx="7072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6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зеленых, 1 оранж., 5 синих, 1 оранж., 2 желт., 1 оранж., 14 синих, 1 оранж., 2 желт., 1 оранж., 5 синих, 1 оранж.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71688"/>
            <a:ext cx="49291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3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571625" y="642938"/>
            <a:ext cx="7286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7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желт., 1 зеленый, 1 оранж., 4 синих, 1 оранж., 1 желт., 1 розовый, 1 желт., 1 оранж., 13 синих,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1 оранж., 1 желт., 1 розовый, 1 желт., 1 оранж.,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4 синих, 1 оранж., 1 зеленый.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43125"/>
            <a:ext cx="5143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714375"/>
            <a:ext cx="8286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8 ряд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: 2 желт., 1 салат., 1 оранж., 4 синих, 1 оранж., 2 желт., 1 оранж., 14 синих, 1 оранж., 2 желт., 1 оранж., 4 синих, 1 оранж., 1 зеленый.</a:t>
            </a:r>
          </a:p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9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 красный, 1 зелен., 1 оранж., 5 синих, 1 оранж., 1 желт., 1 оранж., 15 синих, 1 оранж., 1 желт., 1 оранж., 5 синих, 1 оранж., 1 зелен.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643188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6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571625" y="571500"/>
            <a:ext cx="7215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itchFamily="18" charset="0"/>
                <a:cs typeface="Times New Roman" pitchFamily="18" charset="0"/>
              </a:rPr>
              <a:t>10 ряд: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 зеленых, 1 оранж., 6 синих, 2 оранж., 16 синих, 2 оранж., 6 синих, 1 оранж.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43063"/>
            <a:ext cx="507206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27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1601</Words>
  <Application>Microsoft Office PowerPoint</Application>
  <PresentationFormat>Экран (4:3)</PresentationFormat>
  <Paragraphs>124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Модульное оригами «Павлин»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Модульное оригами «Павлин»</dc:title>
  <dc:creator>Олег 5</dc:creator>
  <cp:lastModifiedBy>Олег 5</cp:lastModifiedBy>
  <cp:revision>2</cp:revision>
  <dcterms:created xsi:type="dcterms:W3CDTF">2020-04-08T14:07:58Z</dcterms:created>
  <dcterms:modified xsi:type="dcterms:W3CDTF">2020-04-08T14:22:01Z</dcterms:modified>
</cp:coreProperties>
</file>