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1" autoAdjust="0"/>
  </p:normalViewPr>
  <p:slideViewPr>
    <p:cSldViewPr>
      <p:cViewPr varScale="1">
        <p:scale>
          <a:sx n="42" d="100"/>
          <a:sy n="42" d="100"/>
        </p:scale>
        <p:origin x="5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B9FD-109D-4B47-9948-C39CFEC19418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DE3C3-FED9-497D-830D-39474AE54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Ирина Игоревна-1\русский язык\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5713435" cy="557214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Ирина Игоревна-1\русский язык\1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8091"/>
            <a:ext cx="7358082" cy="5953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Ирина Игоревна-1\русский язык\2a7a845d3ad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7387" y="1071546"/>
            <a:ext cx="8576613" cy="4714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Ирина Игоревна-1\русский язык\2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822802"/>
            <a:ext cx="6286544" cy="5085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Ирина Игоревна-1\русский язык\95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9088" y="1285859"/>
            <a:ext cx="7273308" cy="5129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Ирина Игоревна-1\русский язык\frazeologizmi-6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5479"/>
            <a:ext cx="6858048" cy="6031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Ирина Игоревна-1\русский язык\frazeologizmi-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3" y="315720"/>
            <a:ext cx="6715172" cy="5470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Ирина Игоревна-1\русский язык\6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1412"/>
            <a:ext cx="7429520" cy="6146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Ирина Игоревна-1\русский язык\7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1852"/>
            <a:ext cx="7072362" cy="6318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Ирина Игоревна-1\русский язык\Копия 5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9194" y="1000108"/>
            <a:ext cx="6306077" cy="4951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Ирина Игоревна-1\русский язык\_не_разлить_водой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57213"/>
            <a:ext cx="6000792" cy="604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Ирина Игоревна-1\русский язык\0011-004-Uznaj-frazeologizmy-i-vspomni-ikh-znachenija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41627"/>
            <a:ext cx="5500726" cy="65480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ch2\Рабочий стол\1294082906_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6334" y="857233"/>
            <a:ext cx="6834690" cy="5161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ch2\Рабочий стол\12322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33773"/>
            <a:ext cx="4071966" cy="6504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Ирина Игоревна-1\русский язык\86af0bad21ec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3857652" cy="642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Ирина Игоревна-1\русский язык\600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1" y="315322"/>
            <a:ext cx="7000924" cy="59816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Ирина Игоревна-1\русский язык\img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802998"/>
            <a:ext cx="6215106" cy="56597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Ирина Игоревна-1\русский язык\katzeimsack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62112"/>
            <a:ext cx="5000660" cy="5902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Ирина Игоревна-1\русский язык\развесить уши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7" y="931081"/>
            <a:ext cx="7286644" cy="5406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Ирина Игоревна-1\русский язык\3.jpe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7" y="11018"/>
            <a:ext cx="7643834" cy="6704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Ирина Игоревна-1\русский язык\biryulki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5436"/>
            <a:ext cx="6286544" cy="5830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0</Words>
  <Application>Microsoft Office PowerPoint</Application>
  <PresentationFormat>Экран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DDT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Лить крокодильи слёзы</dc:title>
  <dc:creator>Uch2</dc:creator>
  <cp:lastModifiedBy>Admin</cp:lastModifiedBy>
  <cp:revision>18</cp:revision>
  <dcterms:created xsi:type="dcterms:W3CDTF">2013-06-05T06:58:13Z</dcterms:created>
  <dcterms:modified xsi:type="dcterms:W3CDTF">2017-10-13T07:58:13Z</dcterms:modified>
</cp:coreProperties>
</file>