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8" r:id="rId20"/>
    <p:sldId id="279" r:id="rId21"/>
    <p:sldId id="280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1" autoAdjust="0"/>
  </p:normalViewPr>
  <p:slideViewPr>
    <p:cSldViewPr>
      <p:cViewPr varScale="1">
        <p:scale>
          <a:sx n="42" d="100"/>
          <a:sy n="42" d="100"/>
        </p:scale>
        <p:origin x="51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B9FD-109D-4B47-9948-C39CFEC19418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E3C3-FED9-497D-830D-39474AE548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B9FD-109D-4B47-9948-C39CFEC19418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E3C3-FED9-497D-830D-39474AE548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B9FD-109D-4B47-9948-C39CFEC19418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E3C3-FED9-497D-830D-39474AE548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B9FD-109D-4B47-9948-C39CFEC19418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E3C3-FED9-497D-830D-39474AE548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B9FD-109D-4B47-9948-C39CFEC19418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E3C3-FED9-497D-830D-39474AE548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B9FD-109D-4B47-9948-C39CFEC19418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E3C3-FED9-497D-830D-39474AE548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B9FD-109D-4B47-9948-C39CFEC19418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E3C3-FED9-497D-830D-39474AE548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B9FD-109D-4B47-9948-C39CFEC19418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E3C3-FED9-497D-830D-39474AE548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B9FD-109D-4B47-9948-C39CFEC19418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E3C3-FED9-497D-830D-39474AE548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B9FD-109D-4B47-9948-C39CFEC19418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E3C3-FED9-497D-830D-39474AE548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B9FD-109D-4B47-9948-C39CFEC19418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E3C3-FED9-497D-830D-39474AE548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1B9FD-109D-4B47-9948-C39CFEC19418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DE3C3-FED9-497D-830D-39474AE5481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Ирина Игоревна-1\русский язык\6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285860"/>
            <a:ext cx="5713435" cy="5572141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:\Ирина Игоревна-1\русский язык\1.jpe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88091"/>
            <a:ext cx="7358082" cy="59539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Ирина Игоревна-1\русский язык\2a7a845d3ad1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67387" y="1071546"/>
            <a:ext cx="8576613" cy="47148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D:\Ирина Игоревна-1\русский язык\2.jpe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822802"/>
            <a:ext cx="6286544" cy="50858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D:\Ирина Игоревна-1\русский язык\95.gif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99088" y="1285859"/>
            <a:ext cx="7273308" cy="51292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D:\Ирина Игоревна-1\русский язык\frazeologizmi-6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55479"/>
            <a:ext cx="6858048" cy="60310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D:\Ирина Игоревна-1\русский язык\frazeologizmi-8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43043" y="315720"/>
            <a:ext cx="6715172" cy="5470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D:\Ирина Игоревна-1\русский язык\6.jpe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71412"/>
            <a:ext cx="7429520" cy="61468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D:\Ирина Игоревна-1\русский язык\7.jpe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6" y="351852"/>
            <a:ext cx="7072362" cy="63188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D:\Ирина Игоревна-1\русский язык\Копия 5.jpe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09194" y="1000108"/>
            <a:ext cx="6306077" cy="49514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Ирина Игоревна-1\русский язык\_не_разлить_водой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557213"/>
            <a:ext cx="6000792" cy="6042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Ирина Игоревна-1\русский язык\0011-004-Uznaj-frazeologizmy-i-vspomni-ikh-znachenija.pn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41627"/>
            <a:ext cx="5500726" cy="65480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Uch2\Рабочий стол\1294082906_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6334" y="857233"/>
            <a:ext cx="6834690" cy="51611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Uch2\Рабочий стол\123225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33773"/>
            <a:ext cx="4071966" cy="65045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Ирина Игоревна-1\русский язык\86af0bad21ec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4546" y="0"/>
            <a:ext cx="3857652" cy="6429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Ирина Игоревна-1\русский язык\600.pn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1" y="315322"/>
            <a:ext cx="7000924" cy="59816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Ирина Игоревна-1\русский язык\img7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57422" y="802998"/>
            <a:ext cx="6215106" cy="56597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Ирина Игоревна-1\русский язык\katzeimsack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71670" y="762112"/>
            <a:ext cx="5000660" cy="59022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D:\Ирина Игоревна-1\русский язык\развесить уши.pn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57357" y="931081"/>
            <a:ext cx="7286644" cy="54062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:\Ирина Игоревна-1\русский язык\3.jpe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7" y="11018"/>
            <a:ext cx="7643834" cy="67041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D:\Ирина Игоревна-1\русский язык\biryulki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295436"/>
            <a:ext cx="6286544" cy="58307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0</Words>
  <Application>Microsoft Office PowerPoint</Application>
  <PresentationFormat>Экран (4:3)</PresentationFormat>
  <Paragraphs>0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DDT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Лить крокодильи слёзы</dc:title>
  <dc:creator>Uch2</dc:creator>
  <cp:lastModifiedBy>Admin</cp:lastModifiedBy>
  <cp:revision>18</cp:revision>
  <dcterms:created xsi:type="dcterms:W3CDTF">2013-06-05T06:58:13Z</dcterms:created>
  <dcterms:modified xsi:type="dcterms:W3CDTF">2017-10-13T07:58:13Z</dcterms:modified>
</cp:coreProperties>
</file>